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7" r:id="rId6"/>
    <p:sldId id="268" r:id="rId7"/>
    <p:sldId id="270" r:id="rId8"/>
    <p:sldId id="271" r:id="rId9"/>
    <p:sldId id="272" r:id="rId10"/>
    <p:sldId id="273" r:id="rId11"/>
    <p:sldId id="269" r:id="rId12"/>
    <p:sldId id="261" r:id="rId13"/>
    <p:sldId id="262"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93A385-F9C2-473C-9E77-3CB85204A36C}">
          <p14:sldIdLst>
            <p14:sldId id="256"/>
            <p14:sldId id="257"/>
            <p14:sldId id="258"/>
            <p14:sldId id="260"/>
            <p14:sldId id="267"/>
            <p14:sldId id="268"/>
            <p14:sldId id="270"/>
            <p14:sldId id="271"/>
            <p14:sldId id="272"/>
            <p14:sldId id="273"/>
            <p14:sldId id="269"/>
            <p14:sldId id="261"/>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48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1D1A40-86B7-4F49-AAB7-16E451F2F0F9}" type="doc">
      <dgm:prSet loTypeId="urn:microsoft.com/office/officeart/2008/layout/IncreasingCircleProcess" loCatId="process" qsTypeId="urn:microsoft.com/office/officeart/2005/8/quickstyle/simple1" qsCatId="simple" csTypeId="urn:microsoft.com/office/officeart/2005/8/colors/accent1_2" csCatId="accent1" phldr="1"/>
      <dgm:spPr/>
      <dgm:t>
        <a:bodyPr/>
        <a:lstStyle/>
        <a:p>
          <a:endParaRPr lang="en-US"/>
        </a:p>
      </dgm:t>
    </dgm:pt>
    <dgm:pt modelId="{02780A16-4FBF-429E-8DD5-F8E9A00EE87B}">
      <dgm:prSet phldrT="[Text]"/>
      <dgm:spPr/>
      <dgm:t>
        <a:bodyPr/>
        <a:lstStyle/>
        <a:p>
          <a:r>
            <a:rPr lang="en-US" dirty="0"/>
            <a:t>Week 1</a:t>
          </a:r>
        </a:p>
      </dgm:t>
    </dgm:pt>
    <dgm:pt modelId="{FF186A0E-0082-4E78-BE7E-C00FCD459C85}" type="parTrans" cxnId="{DE50A100-4AAB-4541-8468-FB1895BCA751}">
      <dgm:prSet/>
      <dgm:spPr/>
      <dgm:t>
        <a:bodyPr/>
        <a:lstStyle/>
        <a:p>
          <a:endParaRPr lang="en-US"/>
        </a:p>
      </dgm:t>
    </dgm:pt>
    <dgm:pt modelId="{43BD0128-2414-40B9-8A56-4665BF29BFFA}" type="sibTrans" cxnId="{DE50A100-4AAB-4541-8468-FB1895BCA751}">
      <dgm:prSet/>
      <dgm:spPr/>
      <dgm:t>
        <a:bodyPr/>
        <a:lstStyle/>
        <a:p>
          <a:endParaRPr lang="en-US"/>
        </a:p>
      </dgm:t>
    </dgm:pt>
    <dgm:pt modelId="{EBA1BF3D-4104-413F-A037-0B242F0A6B21}">
      <dgm:prSet phldrT="[Text]"/>
      <dgm:spPr/>
      <dgm:t>
        <a:bodyPr/>
        <a:lstStyle/>
        <a:p>
          <a:r>
            <a:rPr lang="en-US" dirty="0"/>
            <a:t>Introduction to Python</a:t>
          </a:r>
        </a:p>
      </dgm:t>
    </dgm:pt>
    <dgm:pt modelId="{6619505A-7638-48DC-AB24-291938664C34}" type="parTrans" cxnId="{9DF9B700-2BEB-4761-8F50-5FC4EB8D3367}">
      <dgm:prSet/>
      <dgm:spPr/>
      <dgm:t>
        <a:bodyPr/>
        <a:lstStyle/>
        <a:p>
          <a:endParaRPr lang="en-US"/>
        </a:p>
      </dgm:t>
    </dgm:pt>
    <dgm:pt modelId="{07E03FA0-E5DC-457F-AB45-F5685F76DE75}" type="sibTrans" cxnId="{9DF9B700-2BEB-4761-8F50-5FC4EB8D3367}">
      <dgm:prSet/>
      <dgm:spPr/>
      <dgm:t>
        <a:bodyPr/>
        <a:lstStyle/>
        <a:p>
          <a:endParaRPr lang="en-US"/>
        </a:p>
      </dgm:t>
    </dgm:pt>
    <dgm:pt modelId="{7375FB48-0D52-4C91-AFD5-E67DF1B1EC67}">
      <dgm:prSet phldrT="[Text]"/>
      <dgm:spPr/>
      <dgm:t>
        <a:bodyPr/>
        <a:lstStyle/>
        <a:p>
          <a:r>
            <a:rPr lang="en-US" dirty="0"/>
            <a:t>Week 2</a:t>
          </a:r>
        </a:p>
      </dgm:t>
    </dgm:pt>
    <dgm:pt modelId="{26BA0D86-16B0-4D7B-BE6C-656B69B59882}" type="parTrans" cxnId="{420540C4-546A-434F-9D48-CB1F6CD47A9D}">
      <dgm:prSet/>
      <dgm:spPr/>
      <dgm:t>
        <a:bodyPr/>
        <a:lstStyle/>
        <a:p>
          <a:endParaRPr lang="en-US"/>
        </a:p>
      </dgm:t>
    </dgm:pt>
    <dgm:pt modelId="{C3C07698-076F-4579-93AA-1D093261FF65}" type="sibTrans" cxnId="{420540C4-546A-434F-9D48-CB1F6CD47A9D}">
      <dgm:prSet/>
      <dgm:spPr/>
      <dgm:t>
        <a:bodyPr/>
        <a:lstStyle/>
        <a:p>
          <a:endParaRPr lang="en-US"/>
        </a:p>
      </dgm:t>
    </dgm:pt>
    <dgm:pt modelId="{B51C02E0-08EC-487F-9D3C-9DDBACC058CA}">
      <dgm:prSet phldrT="[Text]"/>
      <dgm:spPr/>
      <dgm:t>
        <a:bodyPr/>
        <a:lstStyle/>
        <a:p>
          <a:r>
            <a:rPr lang="en-US" dirty="0" err="1"/>
            <a:t>Numpy</a:t>
          </a:r>
          <a:r>
            <a:rPr lang="en-US" dirty="0"/>
            <a:t> &amp; Pandas</a:t>
          </a:r>
        </a:p>
      </dgm:t>
    </dgm:pt>
    <dgm:pt modelId="{581A62FF-EDC7-4109-91F7-9F1C88141EB4}" type="parTrans" cxnId="{1F5AC81E-6BFD-4D02-9B9C-488A89F65113}">
      <dgm:prSet/>
      <dgm:spPr/>
      <dgm:t>
        <a:bodyPr/>
        <a:lstStyle/>
        <a:p>
          <a:endParaRPr lang="en-US"/>
        </a:p>
      </dgm:t>
    </dgm:pt>
    <dgm:pt modelId="{78D6356E-391F-411F-8BD5-C7D2D35E7A7A}" type="sibTrans" cxnId="{1F5AC81E-6BFD-4D02-9B9C-488A89F65113}">
      <dgm:prSet/>
      <dgm:spPr/>
      <dgm:t>
        <a:bodyPr/>
        <a:lstStyle/>
        <a:p>
          <a:endParaRPr lang="en-US"/>
        </a:p>
      </dgm:t>
    </dgm:pt>
    <dgm:pt modelId="{117546A5-451D-462B-8203-E1537FE09A0D}">
      <dgm:prSet phldrT="[Text]"/>
      <dgm:spPr/>
      <dgm:t>
        <a:bodyPr/>
        <a:lstStyle/>
        <a:p>
          <a:r>
            <a:rPr lang="en-US" dirty="0"/>
            <a:t>Week 3</a:t>
          </a:r>
        </a:p>
      </dgm:t>
    </dgm:pt>
    <dgm:pt modelId="{8B3C8E02-8712-45AA-A11C-B09777036540}" type="parTrans" cxnId="{463C1BAE-729B-4D63-8B37-211EB4D7DD4F}">
      <dgm:prSet/>
      <dgm:spPr/>
      <dgm:t>
        <a:bodyPr/>
        <a:lstStyle/>
        <a:p>
          <a:endParaRPr lang="en-US"/>
        </a:p>
      </dgm:t>
    </dgm:pt>
    <dgm:pt modelId="{A20CF282-0FB2-40E0-B395-8FBAABD85743}" type="sibTrans" cxnId="{463C1BAE-729B-4D63-8B37-211EB4D7DD4F}">
      <dgm:prSet/>
      <dgm:spPr/>
      <dgm:t>
        <a:bodyPr/>
        <a:lstStyle/>
        <a:p>
          <a:endParaRPr lang="en-US"/>
        </a:p>
      </dgm:t>
    </dgm:pt>
    <dgm:pt modelId="{88FE6D38-9519-43D3-8868-F9B59D2B9416}">
      <dgm:prSet phldrT="[Text]"/>
      <dgm:spPr/>
      <dgm:t>
        <a:bodyPr/>
        <a:lstStyle/>
        <a:p>
          <a:r>
            <a:rPr lang="en-US" dirty="0"/>
            <a:t>Visualization &amp; EDA</a:t>
          </a:r>
        </a:p>
      </dgm:t>
    </dgm:pt>
    <dgm:pt modelId="{6A95910F-F3B6-4488-B82F-F353E1CBD823}" type="parTrans" cxnId="{2C83EB9D-BC5C-43FC-B451-F9089E314B16}">
      <dgm:prSet/>
      <dgm:spPr/>
      <dgm:t>
        <a:bodyPr/>
        <a:lstStyle/>
        <a:p>
          <a:endParaRPr lang="en-US"/>
        </a:p>
      </dgm:t>
    </dgm:pt>
    <dgm:pt modelId="{3ACCE861-6EFA-426F-870A-A9755DA1F508}" type="sibTrans" cxnId="{2C83EB9D-BC5C-43FC-B451-F9089E314B16}">
      <dgm:prSet/>
      <dgm:spPr/>
      <dgm:t>
        <a:bodyPr/>
        <a:lstStyle/>
        <a:p>
          <a:endParaRPr lang="en-US"/>
        </a:p>
      </dgm:t>
    </dgm:pt>
    <dgm:pt modelId="{2C86DEB0-942E-4A98-9362-941C46290560}">
      <dgm:prSet phldrT="[Text]"/>
      <dgm:spPr/>
      <dgm:t>
        <a:bodyPr/>
        <a:lstStyle/>
        <a:p>
          <a:r>
            <a:rPr lang="en-US" dirty="0"/>
            <a:t>Week 4</a:t>
          </a:r>
        </a:p>
      </dgm:t>
    </dgm:pt>
    <dgm:pt modelId="{63B6470D-7B3A-4B0D-96C7-C44AE3C1D57D}" type="parTrans" cxnId="{1AFF39FA-0A9C-45AC-B070-F98D3FB5864C}">
      <dgm:prSet/>
      <dgm:spPr/>
      <dgm:t>
        <a:bodyPr/>
        <a:lstStyle/>
        <a:p>
          <a:endParaRPr lang="en-US"/>
        </a:p>
      </dgm:t>
    </dgm:pt>
    <dgm:pt modelId="{03E4EFA0-38B9-4FB1-9E3A-61903174561B}" type="sibTrans" cxnId="{1AFF39FA-0A9C-45AC-B070-F98D3FB5864C}">
      <dgm:prSet/>
      <dgm:spPr/>
      <dgm:t>
        <a:bodyPr/>
        <a:lstStyle/>
        <a:p>
          <a:endParaRPr lang="en-US"/>
        </a:p>
      </dgm:t>
    </dgm:pt>
    <dgm:pt modelId="{45436814-A9B7-454A-9BF2-B09C752AA2C0}">
      <dgm:prSet phldrT="[Text]"/>
      <dgm:spPr/>
      <dgm:t>
        <a:bodyPr/>
        <a:lstStyle/>
        <a:p>
          <a:r>
            <a:rPr lang="en-US" dirty="0"/>
            <a:t>EDA deep Dive</a:t>
          </a:r>
        </a:p>
      </dgm:t>
    </dgm:pt>
    <dgm:pt modelId="{C33D42DC-2BF9-4DC1-98E9-72E0AAEB8F94}" type="parTrans" cxnId="{37D7F07A-967E-41BE-B2AB-D0A4D034E3D3}">
      <dgm:prSet/>
      <dgm:spPr/>
      <dgm:t>
        <a:bodyPr/>
        <a:lstStyle/>
        <a:p>
          <a:endParaRPr lang="en-US"/>
        </a:p>
      </dgm:t>
    </dgm:pt>
    <dgm:pt modelId="{09380199-E7B4-4647-AAEB-419A7BC5FF74}" type="sibTrans" cxnId="{37D7F07A-967E-41BE-B2AB-D0A4D034E3D3}">
      <dgm:prSet/>
      <dgm:spPr/>
      <dgm:t>
        <a:bodyPr/>
        <a:lstStyle/>
        <a:p>
          <a:endParaRPr lang="en-US"/>
        </a:p>
      </dgm:t>
    </dgm:pt>
    <dgm:pt modelId="{072B66C4-F054-4B8C-945E-20B25B3E38C5}">
      <dgm:prSet phldrT="[Text]"/>
      <dgm:spPr/>
      <dgm:t>
        <a:bodyPr/>
        <a:lstStyle/>
        <a:p>
          <a:r>
            <a:rPr lang="en-US" dirty="0"/>
            <a:t>Week 5</a:t>
          </a:r>
        </a:p>
      </dgm:t>
    </dgm:pt>
    <dgm:pt modelId="{9F64CE32-A83A-4F93-A42E-2BF8FDA1E1A2}" type="parTrans" cxnId="{ADCE1577-588B-4436-9C5A-C9A2B58AFE92}">
      <dgm:prSet/>
      <dgm:spPr/>
      <dgm:t>
        <a:bodyPr/>
        <a:lstStyle/>
        <a:p>
          <a:endParaRPr lang="en-US"/>
        </a:p>
      </dgm:t>
    </dgm:pt>
    <dgm:pt modelId="{00687F94-CA90-4CD0-A961-58BE72CE06BD}" type="sibTrans" cxnId="{ADCE1577-588B-4436-9C5A-C9A2B58AFE92}">
      <dgm:prSet/>
      <dgm:spPr/>
      <dgm:t>
        <a:bodyPr/>
        <a:lstStyle/>
        <a:p>
          <a:endParaRPr lang="en-US"/>
        </a:p>
      </dgm:t>
    </dgm:pt>
    <dgm:pt modelId="{8878FA8F-FA1D-4DBD-9181-195BF4F46988}">
      <dgm:prSet phldrT="[Text]"/>
      <dgm:spPr/>
      <dgm:t>
        <a:bodyPr/>
        <a:lstStyle/>
        <a:p>
          <a:r>
            <a:rPr lang="en-US" dirty="0"/>
            <a:t>Capstone Project</a:t>
          </a:r>
        </a:p>
      </dgm:t>
    </dgm:pt>
    <dgm:pt modelId="{EADDEBF0-1BDB-4C2E-8A86-B17A93BABC8E}" type="parTrans" cxnId="{A299B47E-97E9-4830-9C03-A24F68C581CE}">
      <dgm:prSet/>
      <dgm:spPr/>
      <dgm:t>
        <a:bodyPr/>
        <a:lstStyle/>
        <a:p>
          <a:endParaRPr lang="en-US"/>
        </a:p>
      </dgm:t>
    </dgm:pt>
    <dgm:pt modelId="{85AC53F0-5F00-4523-AC15-9F34A9787F4E}" type="sibTrans" cxnId="{A299B47E-97E9-4830-9C03-A24F68C581CE}">
      <dgm:prSet/>
      <dgm:spPr/>
      <dgm:t>
        <a:bodyPr/>
        <a:lstStyle/>
        <a:p>
          <a:endParaRPr lang="en-US"/>
        </a:p>
      </dgm:t>
    </dgm:pt>
    <dgm:pt modelId="{F073035D-6673-43C0-A7B6-2BEDA4E2979F}" type="pres">
      <dgm:prSet presAssocID="{2A1D1A40-86B7-4F49-AAB7-16E451F2F0F9}" presName="Name0" presStyleCnt="0">
        <dgm:presLayoutVars>
          <dgm:chMax val="7"/>
          <dgm:chPref val="7"/>
          <dgm:dir/>
          <dgm:animOne val="branch"/>
          <dgm:animLvl val="lvl"/>
        </dgm:presLayoutVars>
      </dgm:prSet>
      <dgm:spPr/>
    </dgm:pt>
    <dgm:pt modelId="{9E370F2B-4C5D-426F-9760-447A41C6B7BA}" type="pres">
      <dgm:prSet presAssocID="{02780A16-4FBF-429E-8DD5-F8E9A00EE87B}" presName="composite" presStyleCnt="0"/>
      <dgm:spPr/>
    </dgm:pt>
    <dgm:pt modelId="{F60CB913-2A5C-4537-A263-0B454B69AD83}" type="pres">
      <dgm:prSet presAssocID="{02780A16-4FBF-429E-8DD5-F8E9A00EE87B}" presName="BackAccent" presStyleLbl="bgShp" presStyleIdx="0" presStyleCnt="5"/>
      <dgm:spPr/>
    </dgm:pt>
    <dgm:pt modelId="{1D4A1367-86B5-45AB-856C-F08125B9ABEC}" type="pres">
      <dgm:prSet presAssocID="{02780A16-4FBF-429E-8DD5-F8E9A00EE87B}" presName="Accent" presStyleLbl="alignNode1" presStyleIdx="0" presStyleCnt="5"/>
      <dgm:spPr/>
    </dgm:pt>
    <dgm:pt modelId="{38764C5D-2EB5-40CA-BAAD-2DB07E7C837B}" type="pres">
      <dgm:prSet presAssocID="{02780A16-4FBF-429E-8DD5-F8E9A00EE87B}" presName="Child" presStyleLbl="revTx" presStyleIdx="0" presStyleCnt="10">
        <dgm:presLayoutVars>
          <dgm:chMax val="0"/>
          <dgm:chPref val="0"/>
          <dgm:bulletEnabled val="1"/>
        </dgm:presLayoutVars>
      </dgm:prSet>
      <dgm:spPr/>
    </dgm:pt>
    <dgm:pt modelId="{55A28D1D-1B16-4A61-91C9-F4249CA5C916}" type="pres">
      <dgm:prSet presAssocID="{02780A16-4FBF-429E-8DD5-F8E9A00EE87B}" presName="Parent" presStyleLbl="revTx" presStyleIdx="1" presStyleCnt="10">
        <dgm:presLayoutVars>
          <dgm:chMax val="1"/>
          <dgm:chPref val="1"/>
          <dgm:bulletEnabled val="1"/>
        </dgm:presLayoutVars>
      </dgm:prSet>
      <dgm:spPr/>
    </dgm:pt>
    <dgm:pt modelId="{AF80F4AE-4BEF-4B89-8E4D-2AEA38E9D635}" type="pres">
      <dgm:prSet presAssocID="{43BD0128-2414-40B9-8A56-4665BF29BFFA}" presName="sibTrans" presStyleCnt="0"/>
      <dgm:spPr/>
    </dgm:pt>
    <dgm:pt modelId="{CFDF2116-29C5-4C7A-AE5D-71E8DBC16EC0}" type="pres">
      <dgm:prSet presAssocID="{7375FB48-0D52-4C91-AFD5-E67DF1B1EC67}" presName="composite" presStyleCnt="0"/>
      <dgm:spPr/>
    </dgm:pt>
    <dgm:pt modelId="{6FCCE2B5-BCB7-4E02-AF68-2092996A12B9}" type="pres">
      <dgm:prSet presAssocID="{7375FB48-0D52-4C91-AFD5-E67DF1B1EC67}" presName="BackAccent" presStyleLbl="bgShp" presStyleIdx="1" presStyleCnt="5"/>
      <dgm:spPr/>
    </dgm:pt>
    <dgm:pt modelId="{26ADABD1-E3BF-4AEA-96D6-ACF88ACF3238}" type="pres">
      <dgm:prSet presAssocID="{7375FB48-0D52-4C91-AFD5-E67DF1B1EC67}" presName="Accent" presStyleLbl="alignNode1" presStyleIdx="1" presStyleCnt="5"/>
      <dgm:spPr/>
    </dgm:pt>
    <dgm:pt modelId="{4CBFF8A0-23E6-497C-81E0-5604A12BEEB9}" type="pres">
      <dgm:prSet presAssocID="{7375FB48-0D52-4C91-AFD5-E67DF1B1EC67}" presName="Child" presStyleLbl="revTx" presStyleIdx="2" presStyleCnt="10">
        <dgm:presLayoutVars>
          <dgm:chMax val="0"/>
          <dgm:chPref val="0"/>
          <dgm:bulletEnabled val="1"/>
        </dgm:presLayoutVars>
      </dgm:prSet>
      <dgm:spPr/>
    </dgm:pt>
    <dgm:pt modelId="{E783E157-5A91-43DE-95A5-149A175E1222}" type="pres">
      <dgm:prSet presAssocID="{7375FB48-0D52-4C91-AFD5-E67DF1B1EC67}" presName="Parent" presStyleLbl="revTx" presStyleIdx="3" presStyleCnt="10">
        <dgm:presLayoutVars>
          <dgm:chMax val="1"/>
          <dgm:chPref val="1"/>
          <dgm:bulletEnabled val="1"/>
        </dgm:presLayoutVars>
      </dgm:prSet>
      <dgm:spPr/>
    </dgm:pt>
    <dgm:pt modelId="{AB8AC43B-DC88-4C97-B409-2BE7E4CE560C}" type="pres">
      <dgm:prSet presAssocID="{C3C07698-076F-4579-93AA-1D093261FF65}" presName="sibTrans" presStyleCnt="0"/>
      <dgm:spPr/>
    </dgm:pt>
    <dgm:pt modelId="{193DE891-D977-4931-9057-E1DE73A50658}" type="pres">
      <dgm:prSet presAssocID="{117546A5-451D-462B-8203-E1537FE09A0D}" presName="composite" presStyleCnt="0"/>
      <dgm:spPr/>
    </dgm:pt>
    <dgm:pt modelId="{3B5FC878-DAF7-4042-988C-998B7CA2F4D5}" type="pres">
      <dgm:prSet presAssocID="{117546A5-451D-462B-8203-E1537FE09A0D}" presName="BackAccent" presStyleLbl="bgShp" presStyleIdx="2" presStyleCnt="5"/>
      <dgm:spPr/>
    </dgm:pt>
    <dgm:pt modelId="{252A155E-78EA-45DA-8484-BDF6BD2C611F}" type="pres">
      <dgm:prSet presAssocID="{117546A5-451D-462B-8203-E1537FE09A0D}" presName="Accent" presStyleLbl="alignNode1" presStyleIdx="2" presStyleCnt="5"/>
      <dgm:spPr/>
    </dgm:pt>
    <dgm:pt modelId="{3B6AF98D-53AE-45B8-8284-87F11FC9AE32}" type="pres">
      <dgm:prSet presAssocID="{117546A5-451D-462B-8203-E1537FE09A0D}" presName="Child" presStyleLbl="revTx" presStyleIdx="4" presStyleCnt="10">
        <dgm:presLayoutVars>
          <dgm:chMax val="0"/>
          <dgm:chPref val="0"/>
          <dgm:bulletEnabled val="1"/>
        </dgm:presLayoutVars>
      </dgm:prSet>
      <dgm:spPr/>
    </dgm:pt>
    <dgm:pt modelId="{D36B19A0-3B5C-41B6-AF47-8D1C7814AC51}" type="pres">
      <dgm:prSet presAssocID="{117546A5-451D-462B-8203-E1537FE09A0D}" presName="Parent" presStyleLbl="revTx" presStyleIdx="5" presStyleCnt="10">
        <dgm:presLayoutVars>
          <dgm:chMax val="1"/>
          <dgm:chPref val="1"/>
          <dgm:bulletEnabled val="1"/>
        </dgm:presLayoutVars>
      </dgm:prSet>
      <dgm:spPr/>
    </dgm:pt>
    <dgm:pt modelId="{58E66D41-1597-4E89-92DA-8750DBD22998}" type="pres">
      <dgm:prSet presAssocID="{A20CF282-0FB2-40E0-B395-8FBAABD85743}" presName="sibTrans" presStyleCnt="0"/>
      <dgm:spPr/>
    </dgm:pt>
    <dgm:pt modelId="{3840B5BC-C59D-4BC2-B366-46E0219E1F4C}" type="pres">
      <dgm:prSet presAssocID="{2C86DEB0-942E-4A98-9362-941C46290560}" presName="composite" presStyleCnt="0"/>
      <dgm:spPr/>
    </dgm:pt>
    <dgm:pt modelId="{C84F2DC4-AD20-44FA-B2B7-1D6E886E2F7C}" type="pres">
      <dgm:prSet presAssocID="{2C86DEB0-942E-4A98-9362-941C46290560}" presName="BackAccent" presStyleLbl="bgShp" presStyleIdx="3" presStyleCnt="5"/>
      <dgm:spPr/>
    </dgm:pt>
    <dgm:pt modelId="{FCAE4E0D-5D6A-4CF6-804C-CB9A1F781799}" type="pres">
      <dgm:prSet presAssocID="{2C86DEB0-942E-4A98-9362-941C46290560}" presName="Accent" presStyleLbl="alignNode1" presStyleIdx="3" presStyleCnt="5"/>
      <dgm:spPr/>
    </dgm:pt>
    <dgm:pt modelId="{DBAFC31A-FCCE-45F9-B565-BFA3A3FA4C8E}" type="pres">
      <dgm:prSet presAssocID="{2C86DEB0-942E-4A98-9362-941C46290560}" presName="Child" presStyleLbl="revTx" presStyleIdx="6" presStyleCnt="10">
        <dgm:presLayoutVars>
          <dgm:chMax val="0"/>
          <dgm:chPref val="0"/>
          <dgm:bulletEnabled val="1"/>
        </dgm:presLayoutVars>
      </dgm:prSet>
      <dgm:spPr/>
    </dgm:pt>
    <dgm:pt modelId="{6E5C4F22-7420-4D8B-8936-892D63EF14D4}" type="pres">
      <dgm:prSet presAssocID="{2C86DEB0-942E-4A98-9362-941C46290560}" presName="Parent" presStyleLbl="revTx" presStyleIdx="7" presStyleCnt="10">
        <dgm:presLayoutVars>
          <dgm:chMax val="1"/>
          <dgm:chPref val="1"/>
          <dgm:bulletEnabled val="1"/>
        </dgm:presLayoutVars>
      </dgm:prSet>
      <dgm:spPr/>
    </dgm:pt>
    <dgm:pt modelId="{213A888A-9797-46DE-A9CE-7E6D5BA924EC}" type="pres">
      <dgm:prSet presAssocID="{03E4EFA0-38B9-4FB1-9E3A-61903174561B}" presName="sibTrans" presStyleCnt="0"/>
      <dgm:spPr/>
    </dgm:pt>
    <dgm:pt modelId="{8C27EF1D-BFEF-4AD9-9C14-DC7848929917}" type="pres">
      <dgm:prSet presAssocID="{072B66C4-F054-4B8C-945E-20B25B3E38C5}" presName="composite" presStyleCnt="0"/>
      <dgm:spPr/>
    </dgm:pt>
    <dgm:pt modelId="{11A76A8A-CABD-4077-9774-D3690A9051C3}" type="pres">
      <dgm:prSet presAssocID="{072B66C4-F054-4B8C-945E-20B25B3E38C5}" presName="BackAccent" presStyleLbl="bgShp" presStyleIdx="4" presStyleCnt="5"/>
      <dgm:spPr/>
    </dgm:pt>
    <dgm:pt modelId="{C4F8E465-9FEF-487D-AA04-C2E7F5583AF4}" type="pres">
      <dgm:prSet presAssocID="{072B66C4-F054-4B8C-945E-20B25B3E38C5}" presName="Accent" presStyleLbl="alignNode1" presStyleIdx="4" presStyleCnt="5"/>
      <dgm:spPr/>
    </dgm:pt>
    <dgm:pt modelId="{31928BD4-99DB-480D-9DC9-B700E554BB35}" type="pres">
      <dgm:prSet presAssocID="{072B66C4-F054-4B8C-945E-20B25B3E38C5}" presName="Child" presStyleLbl="revTx" presStyleIdx="8" presStyleCnt="10">
        <dgm:presLayoutVars>
          <dgm:chMax val="0"/>
          <dgm:chPref val="0"/>
          <dgm:bulletEnabled val="1"/>
        </dgm:presLayoutVars>
      </dgm:prSet>
      <dgm:spPr/>
    </dgm:pt>
    <dgm:pt modelId="{4423D5A3-27CC-4EEC-BD6A-5D925FB9D451}" type="pres">
      <dgm:prSet presAssocID="{072B66C4-F054-4B8C-945E-20B25B3E38C5}" presName="Parent" presStyleLbl="revTx" presStyleIdx="9" presStyleCnt="10">
        <dgm:presLayoutVars>
          <dgm:chMax val="1"/>
          <dgm:chPref val="1"/>
          <dgm:bulletEnabled val="1"/>
        </dgm:presLayoutVars>
      </dgm:prSet>
      <dgm:spPr/>
    </dgm:pt>
  </dgm:ptLst>
  <dgm:cxnLst>
    <dgm:cxn modelId="{DE50A100-4AAB-4541-8468-FB1895BCA751}" srcId="{2A1D1A40-86B7-4F49-AAB7-16E451F2F0F9}" destId="{02780A16-4FBF-429E-8DD5-F8E9A00EE87B}" srcOrd="0" destOrd="0" parTransId="{FF186A0E-0082-4E78-BE7E-C00FCD459C85}" sibTransId="{43BD0128-2414-40B9-8A56-4665BF29BFFA}"/>
    <dgm:cxn modelId="{9DF9B700-2BEB-4761-8F50-5FC4EB8D3367}" srcId="{02780A16-4FBF-429E-8DD5-F8E9A00EE87B}" destId="{EBA1BF3D-4104-413F-A037-0B242F0A6B21}" srcOrd="0" destOrd="0" parTransId="{6619505A-7638-48DC-AB24-291938664C34}" sibTransId="{07E03FA0-E5DC-457F-AB45-F5685F76DE75}"/>
    <dgm:cxn modelId="{4C1F4009-4528-4D50-9FFB-83B99E981E73}" type="presOf" srcId="{45436814-A9B7-454A-9BF2-B09C752AA2C0}" destId="{DBAFC31A-FCCE-45F9-B565-BFA3A3FA4C8E}" srcOrd="0" destOrd="0" presId="urn:microsoft.com/office/officeart/2008/layout/IncreasingCircleProcess"/>
    <dgm:cxn modelId="{1F5AC81E-6BFD-4D02-9B9C-488A89F65113}" srcId="{7375FB48-0D52-4C91-AFD5-E67DF1B1EC67}" destId="{B51C02E0-08EC-487F-9D3C-9DDBACC058CA}" srcOrd="0" destOrd="0" parTransId="{581A62FF-EDC7-4109-91F7-9F1C88141EB4}" sibTransId="{78D6356E-391F-411F-8BD5-C7D2D35E7A7A}"/>
    <dgm:cxn modelId="{3F96D742-450F-4C9E-97E3-D74749E1A635}" type="presOf" srcId="{EBA1BF3D-4104-413F-A037-0B242F0A6B21}" destId="{38764C5D-2EB5-40CA-BAAD-2DB07E7C837B}" srcOrd="0" destOrd="0" presId="urn:microsoft.com/office/officeart/2008/layout/IncreasingCircleProcess"/>
    <dgm:cxn modelId="{BFD0B044-27A4-4844-B70D-1D2B0A28BC19}" type="presOf" srcId="{8878FA8F-FA1D-4DBD-9181-195BF4F46988}" destId="{31928BD4-99DB-480D-9DC9-B700E554BB35}" srcOrd="0" destOrd="0" presId="urn:microsoft.com/office/officeart/2008/layout/IncreasingCircleProcess"/>
    <dgm:cxn modelId="{012F9C67-CC8A-4996-964E-B01FA5BDD985}" type="presOf" srcId="{B51C02E0-08EC-487F-9D3C-9DDBACC058CA}" destId="{4CBFF8A0-23E6-497C-81E0-5604A12BEEB9}" srcOrd="0" destOrd="0" presId="urn:microsoft.com/office/officeart/2008/layout/IncreasingCircleProcess"/>
    <dgm:cxn modelId="{DB08EE56-310C-4C3F-93D9-8826B8C05462}" type="presOf" srcId="{117546A5-451D-462B-8203-E1537FE09A0D}" destId="{D36B19A0-3B5C-41B6-AF47-8D1C7814AC51}" srcOrd="0" destOrd="0" presId="urn:microsoft.com/office/officeart/2008/layout/IncreasingCircleProcess"/>
    <dgm:cxn modelId="{ADCE1577-588B-4436-9C5A-C9A2B58AFE92}" srcId="{2A1D1A40-86B7-4F49-AAB7-16E451F2F0F9}" destId="{072B66C4-F054-4B8C-945E-20B25B3E38C5}" srcOrd="4" destOrd="0" parTransId="{9F64CE32-A83A-4F93-A42E-2BF8FDA1E1A2}" sibTransId="{00687F94-CA90-4CD0-A961-58BE72CE06BD}"/>
    <dgm:cxn modelId="{37D7F07A-967E-41BE-B2AB-D0A4D034E3D3}" srcId="{2C86DEB0-942E-4A98-9362-941C46290560}" destId="{45436814-A9B7-454A-9BF2-B09C752AA2C0}" srcOrd="0" destOrd="0" parTransId="{C33D42DC-2BF9-4DC1-98E9-72E0AAEB8F94}" sibTransId="{09380199-E7B4-4647-AAEB-419A7BC5FF74}"/>
    <dgm:cxn modelId="{A299B47E-97E9-4830-9C03-A24F68C581CE}" srcId="{072B66C4-F054-4B8C-945E-20B25B3E38C5}" destId="{8878FA8F-FA1D-4DBD-9181-195BF4F46988}" srcOrd="0" destOrd="0" parTransId="{EADDEBF0-1BDB-4C2E-8A86-B17A93BABC8E}" sibTransId="{85AC53F0-5F00-4523-AC15-9F34A9787F4E}"/>
    <dgm:cxn modelId="{7FFAF27F-379B-4202-81E0-A384D5ECBE5B}" type="presOf" srcId="{02780A16-4FBF-429E-8DD5-F8E9A00EE87B}" destId="{55A28D1D-1B16-4A61-91C9-F4249CA5C916}" srcOrd="0" destOrd="0" presId="urn:microsoft.com/office/officeart/2008/layout/IncreasingCircleProcess"/>
    <dgm:cxn modelId="{2C83EB9D-BC5C-43FC-B451-F9089E314B16}" srcId="{117546A5-451D-462B-8203-E1537FE09A0D}" destId="{88FE6D38-9519-43D3-8868-F9B59D2B9416}" srcOrd="0" destOrd="0" parTransId="{6A95910F-F3B6-4488-B82F-F353E1CBD823}" sibTransId="{3ACCE861-6EFA-426F-870A-A9755DA1F508}"/>
    <dgm:cxn modelId="{1AA8EA9E-3BEA-4BF8-8C2C-3BC7DC31C4E2}" type="presOf" srcId="{2C86DEB0-942E-4A98-9362-941C46290560}" destId="{6E5C4F22-7420-4D8B-8936-892D63EF14D4}" srcOrd="0" destOrd="0" presId="urn:microsoft.com/office/officeart/2008/layout/IncreasingCircleProcess"/>
    <dgm:cxn modelId="{463C1BAE-729B-4D63-8B37-211EB4D7DD4F}" srcId="{2A1D1A40-86B7-4F49-AAB7-16E451F2F0F9}" destId="{117546A5-451D-462B-8203-E1537FE09A0D}" srcOrd="2" destOrd="0" parTransId="{8B3C8E02-8712-45AA-A11C-B09777036540}" sibTransId="{A20CF282-0FB2-40E0-B395-8FBAABD85743}"/>
    <dgm:cxn modelId="{420540C4-546A-434F-9D48-CB1F6CD47A9D}" srcId="{2A1D1A40-86B7-4F49-AAB7-16E451F2F0F9}" destId="{7375FB48-0D52-4C91-AFD5-E67DF1B1EC67}" srcOrd="1" destOrd="0" parTransId="{26BA0D86-16B0-4D7B-BE6C-656B69B59882}" sibTransId="{C3C07698-076F-4579-93AA-1D093261FF65}"/>
    <dgm:cxn modelId="{FA071ADD-15C6-41B0-84BA-684DB8DE783F}" type="presOf" srcId="{2A1D1A40-86B7-4F49-AAB7-16E451F2F0F9}" destId="{F073035D-6673-43C0-A7B6-2BEDA4E2979F}" srcOrd="0" destOrd="0" presId="urn:microsoft.com/office/officeart/2008/layout/IncreasingCircleProcess"/>
    <dgm:cxn modelId="{E43B9DF7-C4C4-41BC-8C33-F368E41B11CD}" type="presOf" srcId="{7375FB48-0D52-4C91-AFD5-E67DF1B1EC67}" destId="{E783E157-5A91-43DE-95A5-149A175E1222}" srcOrd="0" destOrd="0" presId="urn:microsoft.com/office/officeart/2008/layout/IncreasingCircleProcess"/>
    <dgm:cxn modelId="{1AFF39FA-0A9C-45AC-B070-F98D3FB5864C}" srcId="{2A1D1A40-86B7-4F49-AAB7-16E451F2F0F9}" destId="{2C86DEB0-942E-4A98-9362-941C46290560}" srcOrd="3" destOrd="0" parTransId="{63B6470D-7B3A-4B0D-96C7-C44AE3C1D57D}" sibTransId="{03E4EFA0-38B9-4FB1-9E3A-61903174561B}"/>
    <dgm:cxn modelId="{94641EFB-199E-4F72-83CA-24F047D8A110}" type="presOf" srcId="{88FE6D38-9519-43D3-8868-F9B59D2B9416}" destId="{3B6AF98D-53AE-45B8-8284-87F11FC9AE32}" srcOrd="0" destOrd="0" presId="urn:microsoft.com/office/officeart/2008/layout/IncreasingCircleProcess"/>
    <dgm:cxn modelId="{56DD2DFC-384E-4DA5-902D-60C000B7EF87}" type="presOf" srcId="{072B66C4-F054-4B8C-945E-20B25B3E38C5}" destId="{4423D5A3-27CC-4EEC-BD6A-5D925FB9D451}" srcOrd="0" destOrd="0" presId="urn:microsoft.com/office/officeart/2008/layout/IncreasingCircleProcess"/>
    <dgm:cxn modelId="{64ABA7C0-4CFD-4F47-9C6A-4130390FDD21}" type="presParOf" srcId="{F073035D-6673-43C0-A7B6-2BEDA4E2979F}" destId="{9E370F2B-4C5D-426F-9760-447A41C6B7BA}" srcOrd="0" destOrd="0" presId="urn:microsoft.com/office/officeart/2008/layout/IncreasingCircleProcess"/>
    <dgm:cxn modelId="{E8EDCAFF-4625-4BAE-A86F-8BF6D97A86F7}" type="presParOf" srcId="{9E370F2B-4C5D-426F-9760-447A41C6B7BA}" destId="{F60CB913-2A5C-4537-A263-0B454B69AD83}" srcOrd="0" destOrd="0" presId="urn:microsoft.com/office/officeart/2008/layout/IncreasingCircleProcess"/>
    <dgm:cxn modelId="{944FB181-25EC-49F3-9848-7CF09917ED7D}" type="presParOf" srcId="{9E370F2B-4C5D-426F-9760-447A41C6B7BA}" destId="{1D4A1367-86B5-45AB-856C-F08125B9ABEC}" srcOrd="1" destOrd="0" presId="urn:microsoft.com/office/officeart/2008/layout/IncreasingCircleProcess"/>
    <dgm:cxn modelId="{BCAB70CC-25AC-4B61-8444-1822CFD9B03B}" type="presParOf" srcId="{9E370F2B-4C5D-426F-9760-447A41C6B7BA}" destId="{38764C5D-2EB5-40CA-BAAD-2DB07E7C837B}" srcOrd="2" destOrd="0" presId="urn:microsoft.com/office/officeart/2008/layout/IncreasingCircleProcess"/>
    <dgm:cxn modelId="{CE4000AD-8EBF-4545-AF58-37471C967A85}" type="presParOf" srcId="{9E370F2B-4C5D-426F-9760-447A41C6B7BA}" destId="{55A28D1D-1B16-4A61-91C9-F4249CA5C916}" srcOrd="3" destOrd="0" presId="urn:microsoft.com/office/officeart/2008/layout/IncreasingCircleProcess"/>
    <dgm:cxn modelId="{30FC7269-46CC-4756-8B60-F5BB603D13D7}" type="presParOf" srcId="{F073035D-6673-43C0-A7B6-2BEDA4E2979F}" destId="{AF80F4AE-4BEF-4B89-8E4D-2AEA38E9D635}" srcOrd="1" destOrd="0" presId="urn:microsoft.com/office/officeart/2008/layout/IncreasingCircleProcess"/>
    <dgm:cxn modelId="{F81827E5-3AF7-4833-AD1E-3A99922727D9}" type="presParOf" srcId="{F073035D-6673-43C0-A7B6-2BEDA4E2979F}" destId="{CFDF2116-29C5-4C7A-AE5D-71E8DBC16EC0}" srcOrd="2" destOrd="0" presId="urn:microsoft.com/office/officeart/2008/layout/IncreasingCircleProcess"/>
    <dgm:cxn modelId="{237AD4E6-7295-43EF-9169-784B520D1F20}" type="presParOf" srcId="{CFDF2116-29C5-4C7A-AE5D-71E8DBC16EC0}" destId="{6FCCE2B5-BCB7-4E02-AF68-2092996A12B9}" srcOrd="0" destOrd="0" presId="urn:microsoft.com/office/officeart/2008/layout/IncreasingCircleProcess"/>
    <dgm:cxn modelId="{7815C55A-E5D3-4045-9394-8C535CFA0FE0}" type="presParOf" srcId="{CFDF2116-29C5-4C7A-AE5D-71E8DBC16EC0}" destId="{26ADABD1-E3BF-4AEA-96D6-ACF88ACF3238}" srcOrd="1" destOrd="0" presId="urn:microsoft.com/office/officeart/2008/layout/IncreasingCircleProcess"/>
    <dgm:cxn modelId="{B7F469AE-DE79-4E1E-9C93-9420B2912118}" type="presParOf" srcId="{CFDF2116-29C5-4C7A-AE5D-71E8DBC16EC0}" destId="{4CBFF8A0-23E6-497C-81E0-5604A12BEEB9}" srcOrd="2" destOrd="0" presId="urn:microsoft.com/office/officeart/2008/layout/IncreasingCircleProcess"/>
    <dgm:cxn modelId="{F0363D6C-C18C-4C7B-9A4A-30DCDF69DE2F}" type="presParOf" srcId="{CFDF2116-29C5-4C7A-AE5D-71E8DBC16EC0}" destId="{E783E157-5A91-43DE-95A5-149A175E1222}" srcOrd="3" destOrd="0" presId="urn:microsoft.com/office/officeart/2008/layout/IncreasingCircleProcess"/>
    <dgm:cxn modelId="{22F0A93C-D3D8-4B7B-A8EC-728F79E913C3}" type="presParOf" srcId="{F073035D-6673-43C0-A7B6-2BEDA4E2979F}" destId="{AB8AC43B-DC88-4C97-B409-2BE7E4CE560C}" srcOrd="3" destOrd="0" presId="urn:microsoft.com/office/officeart/2008/layout/IncreasingCircleProcess"/>
    <dgm:cxn modelId="{7FF8D116-36CC-4194-BF4D-F6E2C874C3B9}" type="presParOf" srcId="{F073035D-6673-43C0-A7B6-2BEDA4E2979F}" destId="{193DE891-D977-4931-9057-E1DE73A50658}" srcOrd="4" destOrd="0" presId="urn:microsoft.com/office/officeart/2008/layout/IncreasingCircleProcess"/>
    <dgm:cxn modelId="{9CB1F1CE-A8CA-4EC6-B718-BBF5736ABA19}" type="presParOf" srcId="{193DE891-D977-4931-9057-E1DE73A50658}" destId="{3B5FC878-DAF7-4042-988C-998B7CA2F4D5}" srcOrd="0" destOrd="0" presId="urn:microsoft.com/office/officeart/2008/layout/IncreasingCircleProcess"/>
    <dgm:cxn modelId="{43355FFE-7C88-4809-A2C2-85C50BCF644B}" type="presParOf" srcId="{193DE891-D977-4931-9057-E1DE73A50658}" destId="{252A155E-78EA-45DA-8484-BDF6BD2C611F}" srcOrd="1" destOrd="0" presId="urn:microsoft.com/office/officeart/2008/layout/IncreasingCircleProcess"/>
    <dgm:cxn modelId="{61822FA6-3EFB-4E3B-90BB-C6131AAB6712}" type="presParOf" srcId="{193DE891-D977-4931-9057-E1DE73A50658}" destId="{3B6AF98D-53AE-45B8-8284-87F11FC9AE32}" srcOrd="2" destOrd="0" presId="urn:microsoft.com/office/officeart/2008/layout/IncreasingCircleProcess"/>
    <dgm:cxn modelId="{76D4DDC3-D585-4174-A60B-838A6880995D}" type="presParOf" srcId="{193DE891-D977-4931-9057-E1DE73A50658}" destId="{D36B19A0-3B5C-41B6-AF47-8D1C7814AC51}" srcOrd="3" destOrd="0" presId="urn:microsoft.com/office/officeart/2008/layout/IncreasingCircleProcess"/>
    <dgm:cxn modelId="{95883B6C-8C3C-4758-B54C-DA974921F3A1}" type="presParOf" srcId="{F073035D-6673-43C0-A7B6-2BEDA4E2979F}" destId="{58E66D41-1597-4E89-92DA-8750DBD22998}" srcOrd="5" destOrd="0" presId="urn:microsoft.com/office/officeart/2008/layout/IncreasingCircleProcess"/>
    <dgm:cxn modelId="{00E2F5D9-93CD-486E-851B-770C2D05531A}" type="presParOf" srcId="{F073035D-6673-43C0-A7B6-2BEDA4E2979F}" destId="{3840B5BC-C59D-4BC2-B366-46E0219E1F4C}" srcOrd="6" destOrd="0" presId="urn:microsoft.com/office/officeart/2008/layout/IncreasingCircleProcess"/>
    <dgm:cxn modelId="{1B5FCDA1-AFBD-4ED3-8ACC-BCCF1FCEA8C1}" type="presParOf" srcId="{3840B5BC-C59D-4BC2-B366-46E0219E1F4C}" destId="{C84F2DC4-AD20-44FA-B2B7-1D6E886E2F7C}" srcOrd="0" destOrd="0" presId="urn:microsoft.com/office/officeart/2008/layout/IncreasingCircleProcess"/>
    <dgm:cxn modelId="{7B61C0E5-F484-41DD-995E-50441E1A0DAA}" type="presParOf" srcId="{3840B5BC-C59D-4BC2-B366-46E0219E1F4C}" destId="{FCAE4E0D-5D6A-4CF6-804C-CB9A1F781799}" srcOrd="1" destOrd="0" presId="urn:microsoft.com/office/officeart/2008/layout/IncreasingCircleProcess"/>
    <dgm:cxn modelId="{D3D7B4BF-F7D5-4A90-AB93-EAAA35BFB142}" type="presParOf" srcId="{3840B5BC-C59D-4BC2-B366-46E0219E1F4C}" destId="{DBAFC31A-FCCE-45F9-B565-BFA3A3FA4C8E}" srcOrd="2" destOrd="0" presId="urn:microsoft.com/office/officeart/2008/layout/IncreasingCircleProcess"/>
    <dgm:cxn modelId="{C70A6BEB-5303-47DE-8B92-E6556A96A515}" type="presParOf" srcId="{3840B5BC-C59D-4BC2-B366-46E0219E1F4C}" destId="{6E5C4F22-7420-4D8B-8936-892D63EF14D4}" srcOrd="3" destOrd="0" presId="urn:microsoft.com/office/officeart/2008/layout/IncreasingCircleProcess"/>
    <dgm:cxn modelId="{017A232E-0B8D-45C2-B547-3EC441697D3C}" type="presParOf" srcId="{F073035D-6673-43C0-A7B6-2BEDA4E2979F}" destId="{213A888A-9797-46DE-A9CE-7E6D5BA924EC}" srcOrd="7" destOrd="0" presId="urn:microsoft.com/office/officeart/2008/layout/IncreasingCircleProcess"/>
    <dgm:cxn modelId="{C7AB98AC-05F9-4890-8919-D0175D1DD1F5}" type="presParOf" srcId="{F073035D-6673-43C0-A7B6-2BEDA4E2979F}" destId="{8C27EF1D-BFEF-4AD9-9C14-DC7848929917}" srcOrd="8" destOrd="0" presId="urn:microsoft.com/office/officeart/2008/layout/IncreasingCircleProcess"/>
    <dgm:cxn modelId="{706EB2C9-7855-47C9-A371-93F6BF4EA283}" type="presParOf" srcId="{8C27EF1D-BFEF-4AD9-9C14-DC7848929917}" destId="{11A76A8A-CABD-4077-9774-D3690A9051C3}" srcOrd="0" destOrd="0" presId="urn:microsoft.com/office/officeart/2008/layout/IncreasingCircleProcess"/>
    <dgm:cxn modelId="{ADE2CE79-5C8F-428E-B2D3-B3CC60071A4E}" type="presParOf" srcId="{8C27EF1D-BFEF-4AD9-9C14-DC7848929917}" destId="{C4F8E465-9FEF-487D-AA04-C2E7F5583AF4}" srcOrd="1" destOrd="0" presId="urn:microsoft.com/office/officeart/2008/layout/IncreasingCircleProcess"/>
    <dgm:cxn modelId="{B72C6F14-4178-44CB-8BB2-6B246452D040}" type="presParOf" srcId="{8C27EF1D-BFEF-4AD9-9C14-DC7848929917}" destId="{31928BD4-99DB-480D-9DC9-B700E554BB35}" srcOrd="2" destOrd="0" presId="urn:microsoft.com/office/officeart/2008/layout/IncreasingCircleProcess"/>
    <dgm:cxn modelId="{D3972334-8CA2-4FC5-8E86-F3BD24DBEBDC}" type="presParOf" srcId="{8C27EF1D-BFEF-4AD9-9C14-DC7848929917}" destId="{4423D5A3-27CC-4EEC-BD6A-5D925FB9D451}"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D7302A-BFC0-4F0B-83D2-E248A25469BA}"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DF0CFB35-D19A-4B7E-84E2-09A690DA2758}">
      <dgm:prSet phldrT="[Text]"/>
      <dgm:spPr/>
      <dgm:t>
        <a:bodyPr/>
        <a:lstStyle/>
        <a:p>
          <a:r>
            <a:rPr lang="en-US" dirty="0"/>
            <a:t>Visualization</a:t>
          </a:r>
        </a:p>
      </dgm:t>
    </dgm:pt>
    <dgm:pt modelId="{7C8D9AC0-7671-4BC9-ACDB-EEED9A7ABF8A}" type="parTrans" cxnId="{252798BC-3427-49C2-A210-EFE0117682CD}">
      <dgm:prSet/>
      <dgm:spPr/>
      <dgm:t>
        <a:bodyPr/>
        <a:lstStyle/>
        <a:p>
          <a:endParaRPr lang="en-US"/>
        </a:p>
      </dgm:t>
    </dgm:pt>
    <dgm:pt modelId="{454CB55B-DD62-4C1F-9B24-6E42428CD797}" type="sibTrans" cxnId="{252798BC-3427-49C2-A210-EFE0117682CD}">
      <dgm:prSet/>
      <dgm:spPr/>
      <dgm:t>
        <a:bodyPr/>
        <a:lstStyle/>
        <a:p>
          <a:endParaRPr lang="en-US"/>
        </a:p>
      </dgm:t>
    </dgm:pt>
    <dgm:pt modelId="{6D0251BB-3FB9-4CB4-9A2D-8BFDF49ED936}">
      <dgm:prSet phldrT="[Text]"/>
      <dgm:spPr/>
      <dgm:t>
        <a:bodyPr/>
        <a:lstStyle/>
        <a:p>
          <a:r>
            <a:rPr lang="en-US" dirty="0"/>
            <a:t>Science</a:t>
          </a:r>
        </a:p>
      </dgm:t>
    </dgm:pt>
    <dgm:pt modelId="{686CD3D6-C4C0-4560-BEEA-E3E92845088E}" type="parTrans" cxnId="{B3846D5E-B9BE-458C-98E3-C1C6FBC26D65}">
      <dgm:prSet/>
      <dgm:spPr/>
      <dgm:t>
        <a:bodyPr/>
        <a:lstStyle/>
        <a:p>
          <a:endParaRPr lang="en-US"/>
        </a:p>
      </dgm:t>
    </dgm:pt>
    <dgm:pt modelId="{7315F65D-EA44-46BD-9793-FA35C9310065}" type="sibTrans" cxnId="{B3846D5E-B9BE-458C-98E3-C1C6FBC26D65}">
      <dgm:prSet/>
      <dgm:spPr/>
      <dgm:t>
        <a:bodyPr/>
        <a:lstStyle/>
        <a:p>
          <a:endParaRPr lang="en-US"/>
        </a:p>
      </dgm:t>
    </dgm:pt>
    <dgm:pt modelId="{E4B36EF5-32A6-4B1B-BCF6-048467FCD9B5}">
      <dgm:prSet phldrT="[Text]"/>
      <dgm:spPr/>
      <dgm:t>
        <a:bodyPr/>
        <a:lstStyle/>
        <a:p>
          <a:r>
            <a:rPr lang="en-US" dirty="0"/>
            <a:t>Stats</a:t>
          </a:r>
        </a:p>
      </dgm:t>
    </dgm:pt>
    <dgm:pt modelId="{F8C1A7AE-469C-425A-BF2A-711C9C817C3A}" type="parTrans" cxnId="{6B4DE9D0-A65E-4E19-BD3A-807ED91CDB46}">
      <dgm:prSet/>
      <dgm:spPr/>
      <dgm:t>
        <a:bodyPr/>
        <a:lstStyle/>
        <a:p>
          <a:endParaRPr lang="en-US"/>
        </a:p>
      </dgm:t>
    </dgm:pt>
    <dgm:pt modelId="{DC10D85A-7845-4969-9BE1-90607F186969}" type="sibTrans" cxnId="{6B4DE9D0-A65E-4E19-BD3A-807ED91CDB46}">
      <dgm:prSet/>
      <dgm:spPr/>
      <dgm:t>
        <a:bodyPr/>
        <a:lstStyle/>
        <a:p>
          <a:endParaRPr lang="en-US"/>
        </a:p>
      </dgm:t>
    </dgm:pt>
    <dgm:pt modelId="{CC615795-BB2D-4789-AD3A-16C260D27D87}">
      <dgm:prSet phldrT="[Text]"/>
      <dgm:spPr/>
      <dgm:t>
        <a:bodyPr/>
        <a:lstStyle/>
        <a:p>
          <a:r>
            <a:rPr lang="en-US" dirty="0"/>
            <a:t>Python libs</a:t>
          </a:r>
        </a:p>
      </dgm:t>
    </dgm:pt>
    <dgm:pt modelId="{1A58C6DC-3EBF-4C36-A285-D837833B2096}" type="parTrans" cxnId="{5FCCB025-E9D9-4817-8A80-714F6FEF1EF6}">
      <dgm:prSet/>
      <dgm:spPr/>
      <dgm:t>
        <a:bodyPr/>
        <a:lstStyle/>
        <a:p>
          <a:endParaRPr lang="en-US"/>
        </a:p>
      </dgm:t>
    </dgm:pt>
    <dgm:pt modelId="{3D8F8245-E2DA-4AC7-87E5-E912A0FB0D85}" type="sibTrans" cxnId="{5FCCB025-E9D9-4817-8A80-714F6FEF1EF6}">
      <dgm:prSet/>
      <dgm:spPr/>
      <dgm:t>
        <a:bodyPr/>
        <a:lstStyle/>
        <a:p>
          <a:endParaRPr lang="en-US"/>
        </a:p>
      </dgm:t>
    </dgm:pt>
    <dgm:pt modelId="{2AC5D4A0-246C-4DED-871C-99D3EC6A64E7}">
      <dgm:prSet phldrT="[Text]"/>
      <dgm:spPr/>
      <dgm:t>
        <a:bodyPr/>
        <a:lstStyle/>
        <a:p>
          <a:r>
            <a:rPr lang="en-US" dirty="0"/>
            <a:t>Art</a:t>
          </a:r>
        </a:p>
      </dgm:t>
    </dgm:pt>
    <dgm:pt modelId="{FD76D7FE-5002-424B-A63F-8DA97975A5D8}" type="parTrans" cxnId="{4F7CDEEA-F12D-4A0D-AA21-1B5436B9F9C8}">
      <dgm:prSet/>
      <dgm:spPr/>
      <dgm:t>
        <a:bodyPr/>
        <a:lstStyle/>
        <a:p>
          <a:endParaRPr lang="en-US"/>
        </a:p>
      </dgm:t>
    </dgm:pt>
    <dgm:pt modelId="{505C9BAF-DC00-42DF-8239-AD244DBF9A8E}" type="sibTrans" cxnId="{4F7CDEEA-F12D-4A0D-AA21-1B5436B9F9C8}">
      <dgm:prSet/>
      <dgm:spPr/>
      <dgm:t>
        <a:bodyPr/>
        <a:lstStyle/>
        <a:p>
          <a:endParaRPr lang="en-US"/>
        </a:p>
      </dgm:t>
    </dgm:pt>
    <dgm:pt modelId="{D26AFCF0-9D0F-448C-B2D8-98A9C7265AFD}">
      <dgm:prSet phldrT="[Text]"/>
      <dgm:spPr/>
      <dgm:t>
        <a:bodyPr/>
        <a:lstStyle/>
        <a:p>
          <a:r>
            <a:rPr lang="en-US" dirty="0"/>
            <a:t>Palette</a:t>
          </a:r>
        </a:p>
      </dgm:t>
    </dgm:pt>
    <dgm:pt modelId="{F7197004-BB2D-41F4-B3BE-CD35399CC3F2}" type="parTrans" cxnId="{4DC021F0-5CAD-4F0E-90D3-DF8754145B4D}">
      <dgm:prSet/>
      <dgm:spPr/>
      <dgm:t>
        <a:bodyPr/>
        <a:lstStyle/>
        <a:p>
          <a:endParaRPr lang="en-US"/>
        </a:p>
      </dgm:t>
    </dgm:pt>
    <dgm:pt modelId="{84197901-1FA6-403A-AD3B-A6824558D1D2}" type="sibTrans" cxnId="{4DC021F0-5CAD-4F0E-90D3-DF8754145B4D}">
      <dgm:prSet/>
      <dgm:spPr/>
      <dgm:t>
        <a:bodyPr/>
        <a:lstStyle/>
        <a:p>
          <a:endParaRPr lang="en-US"/>
        </a:p>
      </dgm:t>
    </dgm:pt>
    <dgm:pt modelId="{854444D7-93AB-49B5-9F44-7EE3F62534AF}">
      <dgm:prSet phldrT="[Text]"/>
      <dgm:spPr/>
      <dgm:t>
        <a:bodyPr/>
        <a:lstStyle/>
        <a:p>
          <a:r>
            <a:rPr lang="en-US" dirty="0"/>
            <a:t>Attention</a:t>
          </a:r>
        </a:p>
      </dgm:t>
    </dgm:pt>
    <dgm:pt modelId="{D4A34A30-FDC0-4E5D-A4A8-A3D030246E76}" type="parTrans" cxnId="{90038A3E-EFE0-4680-BB47-CB1C8F45F720}">
      <dgm:prSet/>
      <dgm:spPr/>
      <dgm:t>
        <a:bodyPr/>
        <a:lstStyle/>
        <a:p>
          <a:endParaRPr lang="en-US"/>
        </a:p>
      </dgm:t>
    </dgm:pt>
    <dgm:pt modelId="{95A51F0C-49F5-4C9B-A5EA-C7B04841886B}" type="sibTrans" cxnId="{90038A3E-EFE0-4680-BB47-CB1C8F45F720}">
      <dgm:prSet/>
      <dgm:spPr/>
      <dgm:t>
        <a:bodyPr/>
        <a:lstStyle/>
        <a:p>
          <a:endParaRPr lang="en-US"/>
        </a:p>
      </dgm:t>
    </dgm:pt>
    <dgm:pt modelId="{F79122E1-79F1-41D9-9ABA-D778F43C019F}" type="pres">
      <dgm:prSet presAssocID="{18D7302A-BFC0-4F0B-83D2-E248A25469BA}" presName="hierChild1" presStyleCnt="0">
        <dgm:presLayoutVars>
          <dgm:chPref val="1"/>
          <dgm:dir/>
          <dgm:animOne val="branch"/>
          <dgm:animLvl val="lvl"/>
          <dgm:resizeHandles/>
        </dgm:presLayoutVars>
      </dgm:prSet>
      <dgm:spPr/>
    </dgm:pt>
    <dgm:pt modelId="{434D4E67-AD9A-408F-AF78-E809C0653E3C}" type="pres">
      <dgm:prSet presAssocID="{DF0CFB35-D19A-4B7E-84E2-09A690DA2758}" presName="hierRoot1" presStyleCnt="0"/>
      <dgm:spPr/>
    </dgm:pt>
    <dgm:pt modelId="{7A4920AF-BF67-4E90-AA70-4A252E87D95F}" type="pres">
      <dgm:prSet presAssocID="{DF0CFB35-D19A-4B7E-84E2-09A690DA2758}" presName="composite" presStyleCnt="0"/>
      <dgm:spPr/>
    </dgm:pt>
    <dgm:pt modelId="{1F6A1A16-1188-463B-A33D-BAFCA54FC2B0}" type="pres">
      <dgm:prSet presAssocID="{DF0CFB35-D19A-4B7E-84E2-09A690DA2758}"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F7F45EA6-8503-4A68-94A7-2BE2BF96353B}" type="pres">
      <dgm:prSet presAssocID="{DF0CFB35-D19A-4B7E-84E2-09A690DA2758}" presName="text" presStyleLbl="revTx" presStyleIdx="0" presStyleCnt="7">
        <dgm:presLayoutVars>
          <dgm:chPref val="3"/>
        </dgm:presLayoutVars>
      </dgm:prSet>
      <dgm:spPr/>
    </dgm:pt>
    <dgm:pt modelId="{D051CA20-FE09-4D99-9EBA-21D1F6F67194}" type="pres">
      <dgm:prSet presAssocID="{DF0CFB35-D19A-4B7E-84E2-09A690DA2758}" presName="hierChild2" presStyleCnt="0"/>
      <dgm:spPr/>
    </dgm:pt>
    <dgm:pt modelId="{FCA73990-050B-499C-9A9F-58E688207ABA}" type="pres">
      <dgm:prSet presAssocID="{686CD3D6-C4C0-4560-BEEA-E3E92845088E}" presName="Name10" presStyleLbl="parChTrans1D2" presStyleIdx="0" presStyleCnt="2"/>
      <dgm:spPr/>
    </dgm:pt>
    <dgm:pt modelId="{63BD8760-6E8C-41A8-9A81-4AB17207F131}" type="pres">
      <dgm:prSet presAssocID="{6D0251BB-3FB9-4CB4-9A2D-8BFDF49ED936}" presName="hierRoot2" presStyleCnt="0"/>
      <dgm:spPr/>
    </dgm:pt>
    <dgm:pt modelId="{975E3F93-DE17-4D55-B40B-15C64E35C594}" type="pres">
      <dgm:prSet presAssocID="{6D0251BB-3FB9-4CB4-9A2D-8BFDF49ED936}" presName="composite2" presStyleCnt="0"/>
      <dgm:spPr/>
    </dgm:pt>
    <dgm:pt modelId="{9F279194-756F-41F4-BC7C-01ED66817252}" type="pres">
      <dgm:prSet presAssocID="{6D0251BB-3FB9-4CB4-9A2D-8BFDF49ED936}" presName="image2" presStyleLbl="node2"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dgm:spPr>
    </dgm:pt>
    <dgm:pt modelId="{4AA971A5-C992-4390-90EE-7AB7A8016844}" type="pres">
      <dgm:prSet presAssocID="{6D0251BB-3FB9-4CB4-9A2D-8BFDF49ED936}" presName="text2" presStyleLbl="revTx" presStyleIdx="1" presStyleCnt="7">
        <dgm:presLayoutVars>
          <dgm:chPref val="3"/>
        </dgm:presLayoutVars>
      </dgm:prSet>
      <dgm:spPr/>
    </dgm:pt>
    <dgm:pt modelId="{31D2011F-5991-402C-A808-3F68D181B7AA}" type="pres">
      <dgm:prSet presAssocID="{6D0251BB-3FB9-4CB4-9A2D-8BFDF49ED936}" presName="hierChild3" presStyleCnt="0"/>
      <dgm:spPr/>
    </dgm:pt>
    <dgm:pt modelId="{B6D5D39C-80C1-4DEA-882D-E6BA8728A0CF}" type="pres">
      <dgm:prSet presAssocID="{F8C1A7AE-469C-425A-BF2A-711C9C817C3A}" presName="Name17" presStyleLbl="parChTrans1D3" presStyleIdx="0" presStyleCnt="4"/>
      <dgm:spPr/>
    </dgm:pt>
    <dgm:pt modelId="{F830451B-CCCF-4A3F-95E1-348A5B5F556A}" type="pres">
      <dgm:prSet presAssocID="{E4B36EF5-32A6-4B1B-BCF6-048467FCD9B5}" presName="hierRoot3" presStyleCnt="0"/>
      <dgm:spPr/>
    </dgm:pt>
    <dgm:pt modelId="{B10E0640-A4FE-4C5A-9517-E3C9DDF856BF}" type="pres">
      <dgm:prSet presAssocID="{E4B36EF5-32A6-4B1B-BCF6-048467FCD9B5}" presName="composite3" presStyleCnt="0"/>
      <dgm:spPr/>
    </dgm:pt>
    <dgm:pt modelId="{BF2A1CAA-FDDC-4A00-94E2-06FCB871AC71}" type="pres">
      <dgm:prSet presAssocID="{E4B36EF5-32A6-4B1B-BCF6-048467FCD9B5}" presName="image3" presStyleLbl="node3" presStyleIdx="0"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dgm:spPr>
    </dgm:pt>
    <dgm:pt modelId="{C5B88412-980E-4759-A3A4-1A37A03C908A}" type="pres">
      <dgm:prSet presAssocID="{E4B36EF5-32A6-4B1B-BCF6-048467FCD9B5}" presName="text3" presStyleLbl="revTx" presStyleIdx="2" presStyleCnt="7">
        <dgm:presLayoutVars>
          <dgm:chPref val="3"/>
        </dgm:presLayoutVars>
      </dgm:prSet>
      <dgm:spPr/>
    </dgm:pt>
    <dgm:pt modelId="{9E099987-5EAD-48A0-9871-AF8F1EAC73EB}" type="pres">
      <dgm:prSet presAssocID="{E4B36EF5-32A6-4B1B-BCF6-048467FCD9B5}" presName="hierChild4" presStyleCnt="0"/>
      <dgm:spPr/>
    </dgm:pt>
    <dgm:pt modelId="{71B7AAA7-406A-4F68-A0AF-13B5E9B47846}" type="pres">
      <dgm:prSet presAssocID="{1A58C6DC-3EBF-4C36-A285-D837833B2096}" presName="Name17" presStyleLbl="parChTrans1D3" presStyleIdx="1" presStyleCnt="4"/>
      <dgm:spPr/>
    </dgm:pt>
    <dgm:pt modelId="{6CA4838A-8C90-47FB-8855-79C424E0E677}" type="pres">
      <dgm:prSet presAssocID="{CC615795-BB2D-4789-AD3A-16C260D27D87}" presName="hierRoot3" presStyleCnt="0"/>
      <dgm:spPr/>
    </dgm:pt>
    <dgm:pt modelId="{59C90561-A551-4940-B5B3-4F229F5B63BF}" type="pres">
      <dgm:prSet presAssocID="{CC615795-BB2D-4789-AD3A-16C260D27D87}" presName="composite3" presStyleCnt="0"/>
      <dgm:spPr/>
    </dgm:pt>
    <dgm:pt modelId="{FAA3A252-ED6C-406F-A371-6FB3D46CC406}" type="pres">
      <dgm:prSet presAssocID="{CC615795-BB2D-4789-AD3A-16C260D27D87}" presName="image3" presStyleLbl="node3" presStyleIdx="1"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BDEEE9F1-EE9D-4B90-B836-DFDCD0F7A2C4}" type="pres">
      <dgm:prSet presAssocID="{CC615795-BB2D-4789-AD3A-16C260D27D87}" presName="text3" presStyleLbl="revTx" presStyleIdx="3" presStyleCnt="7">
        <dgm:presLayoutVars>
          <dgm:chPref val="3"/>
        </dgm:presLayoutVars>
      </dgm:prSet>
      <dgm:spPr/>
    </dgm:pt>
    <dgm:pt modelId="{1B776D28-335E-4A65-934D-16B8CCD991A0}" type="pres">
      <dgm:prSet presAssocID="{CC615795-BB2D-4789-AD3A-16C260D27D87}" presName="hierChild4" presStyleCnt="0"/>
      <dgm:spPr/>
    </dgm:pt>
    <dgm:pt modelId="{24129773-7938-4199-8924-3462EEA58390}" type="pres">
      <dgm:prSet presAssocID="{FD76D7FE-5002-424B-A63F-8DA97975A5D8}" presName="Name10" presStyleLbl="parChTrans1D2" presStyleIdx="1" presStyleCnt="2"/>
      <dgm:spPr/>
    </dgm:pt>
    <dgm:pt modelId="{CD86E497-0533-40E3-8EFF-F54C3930E74C}" type="pres">
      <dgm:prSet presAssocID="{2AC5D4A0-246C-4DED-871C-99D3EC6A64E7}" presName="hierRoot2" presStyleCnt="0"/>
      <dgm:spPr/>
    </dgm:pt>
    <dgm:pt modelId="{8235B946-780C-4868-8B2D-B42EEF71238E}" type="pres">
      <dgm:prSet presAssocID="{2AC5D4A0-246C-4DED-871C-99D3EC6A64E7}" presName="composite2" presStyleCnt="0"/>
      <dgm:spPr/>
    </dgm:pt>
    <dgm:pt modelId="{811C48CC-7BFC-45B9-B2CB-B98109998C7C}" type="pres">
      <dgm:prSet presAssocID="{2AC5D4A0-246C-4DED-871C-99D3EC6A64E7}" presName="image2" presStyleLbl="node2" presStyleIdx="1" presStyleCnt="2"/>
      <dgm:spPr>
        <a:blipFill>
          <a:blip xmlns:r="http://schemas.openxmlformats.org/officeDocument/2006/relationships" r:embed="rId5">
            <a:extLst>
              <a:ext uri="{28A0092B-C50C-407E-A947-70E740481C1C}">
                <a14:useLocalDpi xmlns:a14="http://schemas.microsoft.com/office/drawing/2010/main" val="0"/>
              </a:ext>
            </a:extLst>
          </a:blip>
          <a:srcRect/>
          <a:stretch>
            <a:fillRect t="-17000" b="-17000"/>
          </a:stretch>
        </a:blipFill>
      </dgm:spPr>
    </dgm:pt>
    <dgm:pt modelId="{D01F4277-428F-4E91-B13E-55A5BB05A0AB}" type="pres">
      <dgm:prSet presAssocID="{2AC5D4A0-246C-4DED-871C-99D3EC6A64E7}" presName="text2" presStyleLbl="revTx" presStyleIdx="4" presStyleCnt="7">
        <dgm:presLayoutVars>
          <dgm:chPref val="3"/>
        </dgm:presLayoutVars>
      </dgm:prSet>
      <dgm:spPr/>
    </dgm:pt>
    <dgm:pt modelId="{D961F8FA-91A2-4A1D-A315-F1839C53683E}" type="pres">
      <dgm:prSet presAssocID="{2AC5D4A0-246C-4DED-871C-99D3EC6A64E7}" presName="hierChild3" presStyleCnt="0"/>
      <dgm:spPr/>
    </dgm:pt>
    <dgm:pt modelId="{5E5EEC63-4358-4BE5-8DD1-6F23B67F95B1}" type="pres">
      <dgm:prSet presAssocID="{F7197004-BB2D-41F4-B3BE-CD35399CC3F2}" presName="Name17" presStyleLbl="parChTrans1D3" presStyleIdx="2" presStyleCnt="4"/>
      <dgm:spPr/>
    </dgm:pt>
    <dgm:pt modelId="{D96980C1-BB23-4C29-B05A-2259985A1B5C}" type="pres">
      <dgm:prSet presAssocID="{D26AFCF0-9D0F-448C-B2D8-98A9C7265AFD}" presName="hierRoot3" presStyleCnt="0"/>
      <dgm:spPr/>
    </dgm:pt>
    <dgm:pt modelId="{C44E0EDB-4980-4E2D-862D-89817CA0C925}" type="pres">
      <dgm:prSet presAssocID="{D26AFCF0-9D0F-448C-B2D8-98A9C7265AFD}" presName="composite3" presStyleCnt="0"/>
      <dgm:spPr/>
    </dgm:pt>
    <dgm:pt modelId="{51957401-DC21-4596-845B-78637AAB561C}" type="pres">
      <dgm:prSet presAssocID="{D26AFCF0-9D0F-448C-B2D8-98A9C7265AFD}" presName="image3" presStyleLbl="node3" presStyleIdx="2" presStyleCnt="4"/>
      <dgm:spPr>
        <a:blipFill>
          <a:blip xmlns:r="http://schemas.openxmlformats.org/officeDocument/2006/relationships" r:embed="rId6">
            <a:extLst>
              <a:ext uri="{28A0092B-C50C-407E-A947-70E740481C1C}">
                <a14:useLocalDpi xmlns:a14="http://schemas.microsoft.com/office/drawing/2010/main" val="0"/>
              </a:ext>
            </a:extLst>
          </a:blip>
          <a:srcRect/>
          <a:stretch>
            <a:fillRect l="-30000" r="-30000"/>
          </a:stretch>
        </a:blipFill>
      </dgm:spPr>
    </dgm:pt>
    <dgm:pt modelId="{8E868E4C-AA65-4F88-9D0C-61ECBD3D6AA1}" type="pres">
      <dgm:prSet presAssocID="{D26AFCF0-9D0F-448C-B2D8-98A9C7265AFD}" presName="text3" presStyleLbl="revTx" presStyleIdx="5" presStyleCnt="7">
        <dgm:presLayoutVars>
          <dgm:chPref val="3"/>
        </dgm:presLayoutVars>
      </dgm:prSet>
      <dgm:spPr/>
    </dgm:pt>
    <dgm:pt modelId="{9704450C-388B-41DC-B0DA-6A9A42ACDAEF}" type="pres">
      <dgm:prSet presAssocID="{D26AFCF0-9D0F-448C-B2D8-98A9C7265AFD}" presName="hierChild4" presStyleCnt="0"/>
      <dgm:spPr/>
    </dgm:pt>
    <dgm:pt modelId="{905FF8E0-EC50-4D4B-AA8D-FA6DD3D08E09}" type="pres">
      <dgm:prSet presAssocID="{D4A34A30-FDC0-4E5D-A4A8-A3D030246E76}" presName="Name17" presStyleLbl="parChTrans1D3" presStyleIdx="3" presStyleCnt="4"/>
      <dgm:spPr/>
    </dgm:pt>
    <dgm:pt modelId="{CC4D7229-B077-4899-8BF6-024FC2755232}" type="pres">
      <dgm:prSet presAssocID="{854444D7-93AB-49B5-9F44-7EE3F62534AF}" presName="hierRoot3" presStyleCnt="0"/>
      <dgm:spPr/>
    </dgm:pt>
    <dgm:pt modelId="{6602C5D6-8C5C-43C2-A26D-626EC64D3FC9}" type="pres">
      <dgm:prSet presAssocID="{854444D7-93AB-49B5-9F44-7EE3F62534AF}" presName="composite3" presStyleCnt="0"/>
      <dgm:spPr/>
    </dgm:pt>
    <dgm:pt modelId="{22E8541A-49FC-4B4F-8EBD-CD4AEECB36E3}" type="pres">
      <dgm:prSet presAssocID="{854444D7-93AB-49B5-9F44-7EE3F62534AF}" presName="image3" presStyleLbl="node3" presStyleIdx="3" presStyleCnt="4"/>
      <dgm:spPr>
        <a:blipFill>
          <a:blip xmlns:r="http://schemas.openxmlformats.org/officeDocument/2006/relationships" r:embed="rId7">
            <a:extLst>
              <a:ext uri="{28A0092B-C50C-407E-A947-70E740481C1C}">
                <a14:useLocalDpi xmlns:a14="http://schemas.microsoft.com/office/drawing/2010/main" val="0"/>
              </a:ext>
            </a:extLst>
          </a:blip>
          <a:srcRect/>
          <a:stretch>
            <a:fillRect l="-1000" r="-1000"/>
          </a:stretch>
        </a:blipFill>
      </dgm:spPr>
    </dgm:pt>
    <dgm:pt modelId="{56C42FE7-764C-4CB7-BA35-26391FEE9ED5}" type="pres">
      <dgm:prSet presAssocID="{854444D7-93AB-49B5-9F44-7EE3F62534AF}" presName="text3" presStyleLbl="revTx" presStyleIdx="6" presStyleCnt="7">
        <dgm:presLayoutVars>
          <dgm:chPref val="3"/>
        </dgm:presLayoutVars>
      </dgm:prSet>
      <dgm:spPr/>
    </dgm:pt>
    <dgm:pt modelId="{9EBC98AC-1666-44E0-84BF-54E3499761E8}" type="pres">
      <dgm:prSet presAssocID="{854444D7-93AB-49B5-9F44-7EE3F62534AF}" presName="hierChild4" presStyleCnt="0"/>
      <dgm:spPr/>
    </dgm:pt>
  </dgm:ptLst>
  <dgm:cxnLst>
    <dgm:cxn modelId="{5FCCB025-E9D9-4817-8A80-714F6FEF1EF6}" srcId="{6D0251BB-3FB9-4CB4-9A2D-8BFDF49ED936}" destId="{CC615795-BB2D-4789-AD3A-16C260D27D87}" srcOrd="1" destOrd="0" parTransId="{1A58C6DC-3EBF-4C36-A285-D837833B2096}" sibTransId="{3D8F8245-E2DA-4AC7-87E5-E912A0FB0D85}"/>
    <dgm:cxn modelId="{3E4AC031-C641-4913-835E-F1BFB5A04677}" type="presOf" srcId="{F7197004-BB2D-41F4-B3BE-CD35399CC3F2}" destId="{5E5EEC63-4358-4BE5-8DD1-6F23B67F95B1}" srcOrd="0" destOrd="0" presId="urn:microsoft.com/office/officeart/2009/layout/CirclePictureHierarchy"/>
    <dgm:cxn modelId="{58598236-1268-435B-A896-C7A420AD0518}" type="presOf" srcId="{686CD3D6-C4C0-4560-BEEA-E3E92845088E}" destId="{FCA73990-050B-499C-9A9F-58E688207ABA}" srcOrd="0" destOrd="0" presId="urn:microsoft.com/office/officeart/2009/layout/CirclePictureHierarchy"/>
    <dgm:cxn modelId="{D9E4CF39-C289-4016-B75D-58DF2E7ED0C9}" type="presOf" srcId="{2AC5D4A0-246C-4DED-871C-99D3EC6A64E7}" destId="{D01F4277-428F-4E91-B13E-55A5BB05A0AB}" srcOrd="0" destOrd="0" presId="urn:microsoft.com/office/officeart/2009/layout/CirclePictureHierarchy"/>
    <dgm:cxn modelId="{90038A3E-EFE0-4680-BB47-CB1C8F45F720}" srcId="{2AC5D4A0-246C-4DED-871C-99D3EC6A64E7}" destId="{854444D7-93AB-49B5-9F44-7EE3F62534AF}" srcOrd="1" destOrd="0" parTransId="{D4A34A30-FDC0-4E5D-A4A8-A3D030246E76}" sibTransId="{95A51F0C-49F5-4C9B-A5EA-C7B04841886B}"/>
    <dgm:cxn modelId="{B3846D5E-B9BE-458C-98E3-C1C6FBC26D65}" srcId="{DF0CFB35-D19A-4B7E-84E2-09A690DA2758}" destId="{6D0251BB-3FB9-4CB4-9A2D-8BFDF49ED936}" srcOrd="0" destOrd="0" parTransId="{686CD3D6-C4C0-4560-BEEA-E3E92845088E}" sibTransId="{7315F65D-EA44-46BD-9793-FA35C9310065}"/>
    <dgm:cxn modelId="{EFF36E5F-58F5-4BF8-857A-7A32ED04098B}" type="presOf" srcId="{854444D7-93AB-49B5-9F44-7EE3F62534AF}" destId="{56C42FE7-764C-4CB7-BA35-26391FEE9ED5}" srcOrd="0" destOrd="0" presId="urn:microsoft.com/office/officeart/2009/layout/CirclePictureHierarchy"/>
    <dgm:cxn modelId="{E3C2DF4F-D95E-4248-9920-0F1A9AEF3464}" type="presOf" srcId="{FD76D7FE-5002-424B-A63F-8DA97975A5D8}" destId="{24129773-7938-4199-8924-3462EEA58390}" srcOrd="0" destOrd="0" presId="urn:microsoft.com/office/officeart/2009/layout/CirclePictureHierarchy"/>
    <dgm:cxn modelId="{C22F7E71-B875-4514-8ADF-AEB3C1E15178}" type="presOf" srcId="{1A58C6DC-3EBF-4C36-A285-D837833B2096}" destId="{71B7AAA7-406A-4F68-A0AF-13B5E9B47846}" srcOrd="0" destOrd="0" presId="urn:microsoft.com/office/officeart/2009/layout/CirclePictureHierarchy"/>
    <dgm:cxn modelId="{2FE8E4A2-FA95-4F26-9D08-7E53EAA65038}" type="presOf" srcId="{6D0251BB-3FB9-4CB4-9A2D-8BFDF49ED936}" destId="{4AA971A5-C992-4390-90EE-7AB7A8016844}" srcOrd="0" destOrd="0" presId="urn:microsoft.com/office/officeart/2009/layout/CirclePictureHierarchy"/>
    <dgm:cxn modelId="{13A6AAAB-F9FB-488F-BF45-2E1C37BE5665}" type="presOf" srcId="{DF0CFB35-D19A-4B7E-84E2-09A690DA2758}" destId="{F7F45EA6-8503-4A68-94A7-2BE2BF96353B}" srcOrd="0" destOrd="0" presId="urn:microsoft.com/office/officeart/2009/layout/CirclePictureHierarchy"/>
    <dgm:cxn modelId="{28AB20B7-C9E0-427C-815F-DE842F6439EE}" type="presOf" srcId="{D4A34A30-FDC0-4E5D-A4A8-A3D030246E76}" destId="{905FF8E0-EC50-4D4B-AA8D-FA6DD3D08E09}" srcOrd="0" destOrd="0" presId="urn:microsoft.com/office/officeart/2009/layout/CirclePictureHierarchy"/>
    <dgm:cxn modelId="{252798BC-3427-49C2-A210-EFE0117682CD}" srcId="{18D7302A-BFC0-4F0B-83D2-E248A25469BA}" destId="{DF0CFB35-D19A-4B7E-84E2-09A690DA2758}" srcOrd="0" destOrd="0" parTransId="{7C8D9AC0-7671-4BC9-ACDB-EEED9A7ABF8A}" sibTransId="{454CB55B-DD62-4C1F-9B24-6E42428CD797}"/>
    <dgm:cxn modelId="{38DE38C1-523B-4544-8F44-244D93641971}" type="presOf" srcId="{CC615795-BB2D-4789-AD3A-16C260D27D87}" destId="{BDEEE9F1-EE9D-4B90-B836-DFDCD0F7A2C4}" srcOrd="0" destOrd="0" presId="urn:microsoft.com/office/officeart/2009/layout/CirclePictureHierarchy"/>
    <dgm:cxn modelId="{D68308C5-8D50-44C7-8EA7-B8770C46B46B}" type="presOf" srcId="{F8C1A7AE-469C-425A-BF2A-711C9C817C3A}" destId="{B6D5D39C-80C1-4DEA-882D-E6BA8728A0CF}" srcOrd="0" destOrd="0" presId="urn:microsoft.com/office/officeart/2009/layout/CirclePictureHierarchy"/>
    <dgm:cxn modelId="{15B59ECA-95AC-4FCC-A896-F4492FBC302E}" type="presOf" srcId="{18D7302A-BFC0-4F0B-83D2-E248A25469BA}" destId="{F79122E1-79F1-41D9-9ABA-D778F43C019F}" srcOrd="0" destOrd="0" presId="urn:microsoft.com/office/officeart/2009/layout/CirclePictureHierarchy"/>
    <dgm:cxn modelId="{6B4DE9D0-A65E-4E19-BD3A-807ED91CDB46}" srcId="{6D0251BB-3FB9-4CB4-9A2D-8BFDF49ED936}" destId="{E4B36EF5-32A6-4B1B-BCF6-048467FCD9B5}" srcOrd="0" destOrd="0" parTransId="{F8C1A7AE-469C-425A-BF2A-711C9C817C3A}" sibTransId="{DC10D85A-7845-4969-9BE1-90607F186969}"/>
    <dgm:cxn modelId="{69BDFED0-DC83-44A3-9A69-AACB82B1C980}" type="presOf" srcId="{E4B36EF5-32A6-4B1B-BCF6-048467FCD9B5}" destId="{C5B88412-980E-4759-A3A4-1A37A03C908A}" srcOrd="0" destOrd="0" presId="urn:microsoft.com/office/officeart/2009/layout/CirclePictureHierarchy"/>
    <dgm:cxn modelId="{54E9CCE5-DE50-4088-8B7F-A395763905E8}" type="presOf" srcId="{D26AFCF0-9D0F-448C-B2D8-98A9C7265AFD}" destId="{8E868E4C-AA65-4F88-9D0C-61ECBD3D6AA1}" srcOrd="0" destOrd="0" presId="urn:microsoft.com/office/officeart/2009/layout/CirclePictureHierarchy"/>
    <dgm:cxn modelId="{4F7CDEEA-F12D-4A0D-AA21-1B5436B9F9C8}" srcId="{DF0CFB35-D19A-4B7E-84E2-09A690DA2758}" destId="{2AC5D4A0-246C-4DED-871C-99D3EC6A64E7}" srcOrd="1" destOrd="0" parTransId="{FD76D7FE-5002-424B-A63F-8DA97975A5D8}" sibTransId="{505C9BAF-DC00-42DF-8239-AD244DBF9A8E}"/>
    <dgm:cxn modelId="{4DC021F0-5CAD-4F0E-90D3-DF8754145B4D}" srcId="{2AC5D4A0-246C-4DED-871C-99D3EC6A64E7}" destId="{D26AFCF0-9D0F-448C-B2D8-98A9C7265AFD}" srcOrd="0" destOrd="0" parTransId="{F7197004-BB2D-41F4-B3BE-CD35399CC3F2}" sibTransId="{84197901-1FA6-403A-AD3B-A6824558D1D2}"/>
    <dgm:cxn modelId="{700788F3-C9EB-4106-A6EE-306B42D0ADA9}" type="presParOf" srcId="{F79122E1-79F1-41D9-9ABA-D778F43C019F}" destId="{434D4E67-AD9A-408F-AF78-E809C0653E3C}" srcOrd="0" destOrd="0" presId="urn:microsoft.com/office/officeart/2009/layout/CirclePictureHierarchy"/>
    <dgm:cxn modelId="{A2041B99-0573-473E-A3F3-6898923B763F}" type="presParOf" srcId="{434D4E67-AD9A-408F-AF78-E809C0653E3C}" destId="{7A4920AF-BF67-4E90-AA70-4A252E87D95F}" srcOrd="0" destOrd="0" presId="urn:microsoft.com/office/officeart/2009/layout/CirclePictureHierarchy"/>
    <dgm:cxn modelId="{A99718DB-110F-4BE8-B75F-84E794EE4AE1}" type="presParOf" srcId="{7A4920AF-BF67-4E90-AA70-4A252E87D95F}" destId="{1F6A1A16-1188-463B-A33D-BAFCA54FC2B0}" srcOrd="0" destOrd="0" presId="urn:microsoft.com/office/officeart/2009/layout/CirclePictureHierarchy"/>
    <dgm:cxn modelId="{AEF04574-349F-4989-9472-1B995936197F}" type="presParOf" srcId="{7A4920AF-BF67-4E90-AA70-4A252E87D95F}" destId="{F7F45EA6-8503-4A68-94A7-2BE2BF96353B}" srcOrd="1" destOrd="0" presId="urn:microsoft.com/office/officeart/2009/layout/CirclePictureHierarchy"/>
    <dgm:cxn modelId="{C2E50D66-7BFA-4D13-9E19-FE931EF92D6E}" type="presParOf" srcId="{434D4E67-AD9A-408F-AF78-E809C0653E3C}" destId="{D051CA20-FE09-4D99-9EBA-21D1F6F67194}" srcOrd="1" destOrd="0" presId="urn:microsoft.com/office/officeart/2009/layout/CirclePictureHierarchy"/>
    <dgm:cxn modelId="{4FD9B25C-DA5A-4414-9B96-397E37D367ED}" type="presParOf" srcId="{D051CA20-FE09-4D99-9EBA-21D1F6F67194}" destId="{FCA73990-050B-499C-9A9F-58E688207ABA}" srcOrd="0" destOrd="0" presId="urn:microsoft.com/office/officeart/2009/layout/CirclePictureHierarchy"/>
    <dgm:cxn modelId="{BFB4986E-D96F-43CA-8C7D-F9FD8E67380F}" type="presParOf" srcId="{D051CA20-FE09-4D99-9EBA-21D1F6F67194}" destId="{63BD8760-6E8C-41A8-9A81-4AB17207F131}" srcOrd="1" destOrd="0" presId="urn:microsoft.com/office/officeart/2009/layout/CirclePictureHierarchy"/>
    <dgm:cxn modelId="{1AF36959-6D29-4605-A63B-3C051F1BDA2B}" type="presParOf" srcId="{63BD8760-6E8C-41A8-9A81-4AB17207F131}" destId="{975E3F93-DE17-4D55-B40B-15C64E35C594}" srcOrd="0" destOrd="0" presId="urn:microsoft.com/office/officeart/2009/layout/CirclePictureHierarchy"/>
    <dgm:cxn modelId="{C554746F-38CE-4AFD-A076-49C2BAD039BE}" type="presParOf" srcId="{975E3F93-DE17-4D55-B40B-15C64E35C594}" destId="{9F279194-756F-41F4-BC7C-01ED66817252}" srcOrd="0" destOrd="0" presId="urn:microsoft.com/office/officeart/2009/layout/CirclePictureHierarchy"/>
    <dgm:cxn modelId="{0A65AB9F-1F16-4DDF-B01B-4E20EF039D94}" type="presParOf" srcId="{975E3F93-DE17-4D55-B40B-15C64E35C594}" destId="{4AA971A5-C992-4390-90EE-7AB7A8016844}" srcOrd="1" destOrd="0" presId="urn:microsoft.com/office/officeart/2009/layout/CirclePictureHierarchy"/>
    <dgm:cxn modelId="{7F1AFCE8-E2D3-4140-8B8B-206E47FE24A4}" type="presParOf" srcId="{63BD8760-6E8C-41A8-9A81-4AB17207F131}" destId="{31D2011F-5991-402C-A808-3F68D181B7AA}" srcOrd="1" destOrd="0" presId="urn:microsoft.com/office/officeart/2009/layout/CirclePictureHierarchy"/>
    <dgm:cxn modelId="{FA316A41-5942-4F97-BE4B-23B4645E159D}" type="presParOf" srcId="{31D2011F-5991-402C-A808-3F68D181B7AA}" destId="{B6D5D39C-80C1-4DEA-882D-E6BA8728A0CF}" srcOrd="0" destOrd="0" presId="urn:microsoft.com/office/officeart/2009/layout/CirclePictureHierarchy"/>
    <dgm:cxn modelId="{A389EB03-A83E-48DB-A689-855B462076A5}" type="presParOf" srcId="{31D2011F-5991-402C-A808-3F68D181B7AA}" destId="{F830451B-CCCF-4A3F-95E1-348A5B5F556A}" srcOrd="1" destOrd="0" presId="urn:microsoft.com/office/officeart/2009/layout/CirclePictureHierarchy"/>
    <dgm:cxn modelId="{AF96E6F9-F248-4FC9-9BC5-B04EBC42B7CC}" type="presParOf" srcId="{F830451B-CCCF-4A3F-95E1-348A5B5F556A}" destId="{B10E0640-A4FE-4C5A-9517-E3C9DDF856BF}" srcOrd="0" destOrd="0" presId="urn:microsoft.com/office/officeart/2009/layout/CirclePictureHierarchy"/>
    <dgm:cxn modelId="{CD72D2A6-BB12-4061-8355-BA51AC63CD29}" type="presParOf" srcId="{B10E0640-A4FE-4C5A-9517-E3C9DDF856BF}" destId="{BF2A1CAA-FDDC-4A00-94E2-06FCB871AC71}" srcOrd="0" destOrd="0" presId="urn:microsoft.com/office/officeart/2009/layout/CirclePictureHierarchy"/>
    <dgm:cxn modelId="{5BDDB76D-C033-4DF4-AB8C-C6FCC87B1743}" type="presParOf" srcId="{B10E0640-A4FE-4C5A-9517-E3C9DDF856BF}" destId="{C5B88412-980E-4759-A3A4-1A37A03C908A}" srcOrd="1" destOrd="0" presId="urn:microsoft.com/office/officeart/2009/layout/CirclePictureHierarchy"/>
    <dgm:cxn modelId="{7733859C-1B8F-456D-9C5B-4FA77ED5EF77}" type="presParOf" srcId="{F830451B-CCCF-4A3F-95E1-348A5B5F556A}" destId="{9E099987-5EAD-48A0-9871-AF8F1EAC73EB}" srcOrd="1" destOrd="0" presId="urn:microsoft.com/office/officeart/2009/layout/CirclePictureHierarchy"/>
    <dgm:cxn modelId="{0F184221-8C6D-4CE0-B099-117E955F78DC}" type="presParOf" srcId="{31D2011F-5991-402C-A808-3F68D181B7AA}" destId="{71B7AAA7-406A-4F68-A0AF-13B5E9B47846}" srcOrd="2" destOrd="0" presId="urn:microsoft.com/office/officeart/2009/layout/CirclePictureHierarchy"/>
    <dgm:cxn modelId="{92D5F2CE-7BCA-4AAC-824E-50A91B630D92}" type="presParOf" srcId="{31D2011F-5991-402C-A808-3F68D181B7AA}" destId="{6CA4838A-8C90-47FB-8855-79C424E0E677}" srcOrd="3" destOrd="0" presId="urn:microsoft.com/office/officeart/2009/layout/CirclePictureHierarchy"/>
    <dgm:cxn modelId="{D796FAA7-ACF0-4684-B0F9-2ED35A445671}" type="presParOf" srcId="{6CA4838A-8C90-47FB-8855-79C424E0E677}" destId="{59C90561-A551-4940-B5B3-4F229F5B63BF}" srcOrd="0" destOrd="0" presId="urn:microsoft.com/office/officeart/2009/layout/CirclePictureHierarchy"/>
    <dgm:cxn modelId="{870F48DB-6EBF-40FD-9762-D49E79A018D1}" type="presParOf" srcId="{59C90561-A551-4940-B5B3-4F229F5B63BF}" destId="{FAA3A252-ED6C-406F-A371-6FB3D46CC406}" srcOrd="0" destOrd="0" presId="urn:microsoft.com/office/officeart/2009/layout/CirclePictureHierarchy"/>
    <dgm:cxn modelId="{6F87B5CC-0889-4752-856F-8F051BFF94C0}" type="presParOf" srcId="{59C90561-A551-4940-B5B3-4F229F5B63BF}" destId="{BDEEE9F1-EE9D-4B90-B836-DFDCD0F7A2C4}" srcOrd="1" destOrd="0" presId="urn:microsoft.com/office/officeart/2009/layout/CirclePictureHierarchy"/>
    <dgm:cxn modelId="{9E874373-ADBC-4FF2-8772-BC14836A9F5C}" type="presParOf" srcId="{6CA4838A-8C90-47FB-8855-79C424E0E677}" destId="{1B776D28-335E-4A65-934D-16B8CCD991A0}" srcOrd="1" destOrd="0" presId="urn:microsoft.com/office/officeart/2009/layout/CirclePictureHierarchy"/>
    <dgm:cxn modelId="{3BA838C2-3C3D-4A24-B071-40CDD58251EC}" type="presParOf" srcId="{D051CA20-FE09-4D99-9EBA-21D1F6F67194}" destId="{24129773-7938-4199-8924-3462EEA58390}" srcOrd="2" destOrd="0" presId="urn:microsoft.com/office/officeart/2009/layout/CirclePictureHierarchy"/>
    <dgm:cxn modelId="{1207D5DE-F4C1-4E26-A183-FF023F04DF54}" type="presParOf" srcId="{D051CA20-FE09-4D99-9EBA-21D1F6F67194}" destId="{CD86E497-0533-40E3-8EFF-F54C3930E74C}" srcOrd="3" destOrd="0" presId="urn:microsoft.com/office/officeart/2009/layout/CirclePictureHierarchy"/>
    <dgm:cxn modelId="{7675370A-54E1-45CC-8F0B-D317DBD26DE6}" type="presParOf" srcId="{CD86E497-0533-40E3-8EFF-F54C3930E74C}" destId="{8235B946-780C-4868-8B2D-B42EEF71238E}" srcOrd="0" destOrd="0" presId="urn:microsoft.com/office/officeart/2009/layout/CirclePictureHierarchy"/>
    <dgm:cxn modelId="{DC23808C-25CD-4BBC-A77D-FE567A87B225}" type="presParOf" srcId="{8235B946-780C-4868-8B2D-B42EEF71238E}" destId="{811C48CC-7BFC-45B9-B2CB-B98109998C7C}" srcOrd="0" destOrd="0" presId="urn:microsoft.com/office/officeart/2009/layout/CirclePictureHierarchy"/>
    <dgm:cxn modelId="{FC3A2CF4-50C9-4E5D-AC8D-14759C77D1DF}" type="presParOf" srcId="{8235B946-780C-4868-8B2D-B42EEF71238E}" destId="{D01F4277-428F-4E91-B13E-55A5BB05A0AB}" srcOrd="1" destOrd="0" presId="urn:microsoft.com/office/officeart/2009/layout/CirclePictureHierarchy"/>
    <dgm:cxn modelId="{6964427F-69E6-4F4C-B6B5-15B9FD972FAD}" type="presParOf" srcId="{CD86E497-0533-40E3-8EFF-F54C3930E74C}" destId="{D961F8FA-91A2-4A1D-A315-F1839C53683E}" srcOrd="1" destOrd="0" presId="urn:microsoft.com/office/officeart/2009/layout/CirclePictureHierarchy"/>
    <dgm:cxn modelId="{CCCA354E-8FAA-412E-AB9B-53C5C2C078F8}" type="presParOf" srcId="{D961F8FA-91A2-4A1D-A315-F1839C53683E}" destId="{5E5EEC63-4358-4BE5-8DD1-6F23B67F95B1}" srcOrd="0" destOrd="0" presId="urn:microsoft.com/office/officeart/2009/layout/CirclePictureHierarchy"/>
    <dgm:cxn modelId="{C370C960-4B37-4A12-A257-8C29067161B8}" type="presParOf" srcId="{D961F8FA-91A2-4A1D-A315-F1839C53683E}" destId="{D96980C1-BB23-4C29-B05A-2259985A1B5C}" srcOrd="1" destOrd="0" presId="urn:microsoft.com/office/officeart/2009/layout/CirclePictureHierarchy"/>
    <dgm:cxn modelId="{19A5B5D1-213C-434D-9EBD-CEC7769B5564}" type="presParOf" srcId="{D96980C1-BB23-4C29-B05A-2259985A1B5C}" destId="{C44E0EDB-4980-4E2D-862D-89817CA0C925}" srcOrd="0" destOrd="0" presId="urn:microsoft.com/office/officeart/2009/layout/CirclePictureHierarchy"/>
    <dgm:cxn modelId="{467BE446-9903-45D0-9E4D-2C7CB28326D0}" type="presParOf" srcId="{C44E0EDB-4980-4E2D-862D-89817CA0C925}" destId="{51957401-DC21-4596-845B-78637AAB561C}" srcOrd="0" destOrd="0" presId="urn:microsoft.com/office/officeart/2009/layout/CirclePictureHierarchy"/>
    <dgm:cxn modelId="{07D8722B-80DE-4A1E-9887-C2DCE9084DD6}" type="presParOf" srcId="{C44E0EDB-4980-4E2D-862D-89817CA0C925}" destId="{8E868E4C-AA65-4F88-9D0C-61ECBD3D6AA1}" srcOrd="1" destOrd="0" presId="urn:microsoft.com/office/officeart/2009/layout/CirclePictureHierarchy"/>
    <dgm:cxn modelId="{7BC79A8C-0FED-4DAE-A6F7-AEFC452565BE}" type="presParOf" srcId="{D96980C1-BB23-4C29-B05A-2259985A1B5C}" destId="{9704450C-388B-41DC-B0DA-6A9A42ACDAEF}" srcOrd="1" destOrd="0" presId="urn:microsoft.com/office/officeart/2009/layout/CirclePictureHierarchy"/>
    <dgm:cxn modelId="{127C392E-8C46-4185-A088-033A7557BD5F}" type="presParOf" srcId="{D961F8FA-91A2-4A1D-A315-F1839C53683E}" destId="{905FF8E0-EC50-4D4B-AA8D-FA6DD3D08E09}" srcOrd="2" destOrd="0" presId="urn:microsoft.com/office/officeart/2009/layout/CirclePictureHierarchy"/>
    <dgm:cxn modelId="{79CC2AC1-94D6-47F9-A0C6-0A32EEAFB444}" type="presParOf" srcId="{D961F8FA-91A2-4A1D-A315-F1839C53683E}" destId="{CC4D7229-B077-4899-8BF6-024FC2755232}" srcOrd="3" destOrd="0" presId="urn:microsoft.com/office/officeart/2009/layout/CirclePictureHierarchy"/>
    <dgm:cxn modelId="{BEDBE9FB-52D3-4027-9C53-5B58D7F08E7D}" type="presParOf" srcId="{CC4D7229-B077-4899-8BF6-024FC2755232}" destId="{6602C5D6-8C5C-43C2-A26D-626EC64D3FC9}" srcOrd="0" destOrd="0" presId="urn:microsoft.com/office/officeart/2009/layout/CirclePictureHierarchy"/>
    <dgm:cxn modelId="{EE9E6135-D0BA-4903-BDF9-FFA3CA4E63A1}" type="presParOf" srcId="{6602C5D6-8C5C-43C2-A26D-626EC64D3FC9}" destId="{22E8541A-49FC-4B4F-8EBD-CD4AEECB36E3}" srcOrd="0" destOrd="0" presId="urn:microsoft.com/office/officeart/2009/layout/CirclePictureHierarchy"/>
    <dgm:cxn modelId="{6229AF51-24B9-41E9-9BB9-7BD6D54337A8}" type="presParOf" srcId="{6602C5D6-8C5C-43C2-A26D-626EC64D3FC9}" destId="{56C42FE7-764C-4CB7-BA35-26391FEE9ED5}" srcOrd="1" destOrd="0" presId="urn:microsoft.com/office/officeart/2009/layout/CirclePictureHierarchy"/>
    <dgm:cxn modelId="{3F82EDC8-09CC-4DEF-9B1A-3F021501B176}" type="presParOf" srcId="{CC4D7229-B077-4899-8BF6-024FC2755232}" destId="{9EBC98AC-1666-44E0-84BF-54E3499761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CB913-2A5C-4537-A263-0B454B69AD83}">
      <dsp:nvSpPr>
        <dsp:cNvPr id="0" name=""/>
        <dsp:cNvSpPr/>
      </dsp:nvSpPr>
      <dsp:spPr>
        <a:xfrm>
          <a:off x="1384480" y="0"/>
          <a:ext cx="357537" cy="3575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4A1367-86B5-45AB-856C-F08125B9ABEC}">
      <dsp:nvSpPr>
        <dsp:cNvPr id="0" name=""/>
        <dsp:cNvSpPr/>
      </dsp:nvSpPr>
      <dsp:spPr>
        <a:xfrm>
          <a:off x="1420233" y="35753"/>
          <a:ext cx="286029" cy="286029"/>
        </a:xfrm>
        <a:prstGeom prst="chord">
          <a:avLst>
            <a:gd name="adj1" fmla="val 2332194"/>
            <a:gd name="adj2" fmla="val 8587806"/>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764C5D-2EB5-40CA-BAAD-2DB07E7C837B}">
      <dsp:nvSpPr>
        <dsp:cNvPr id="0" name=""/>
        <dsp:cNvSpPr/>
      </dsp:nvSpPr>
      <dsp:spPr>
        <a:xfrm>
          <a:off x="1816504" y="357537"/>
          <a:ext cx="1057714" cy="1504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666750">
            <a:lnSpc>
              <a:spcPct val="90000"/>
            </a:lnSpc>
            <a:spcBef>
              <a:spcPct val="0"/>
            </a:spcBef>
            <a:spcAft>
              <a:spcPct val="35000"/>
            </a:spcAft>
            <a:buNone/>
          </a:pPr>
          <a:r>
            <a:rPr lang="en-US" sz="1500" kern="1200" dirty="0"/>
            <a:t>Introduction to Python</a:t>
          </a:r>
        </a:p>
      </dsp:txBody>
      <dsp:txXfrm>
        <a:off x="1816504" y="357537"/>
        <a:ext cx="1057714" cy="1504635"/>
      </dsp:txXfrm>
    </dsp:sp>
    <dsp:sp modelId="{55A28D1D-1B16-4A61-91C9-F4249CA5C916}">
      <dsp:nvSpPr>
        <dsp:cNvPr id="0" name=""/>
        <dsp:cNvSpPr/>
      </dsp:nvSpPr>
      <dsp:spPr>
        <a:xfrm>
          <a:off x="1816504" y="0"/>
          <a:ext cx="1057714" cy="35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en-US" sz="1800" kern="1200" dirty="0"/>
            <a:t>Week 1</a:t>
          </a:r>
        </a:p>
      </dsp:txBody>
      <dsp:txXfrm>
        <a:off x="1816504" y="0"/>
        <a:ext cx="1057714" cy="357537"/>
      </dsp:txXfrm>
    </dsp:sp>
    <dsp:sp modelId="{6FCCE2B5-BCB7-4E02-AF68-2092996A12B9}">
      <dsp:nvSpPr>
        <dsp:cNvPr id="0" name=""/>
        <dsp:cNvSpPr/>
      </dsp:nvSpPr>
      <dsp:spPr>
        <a:xfrm>
          <a:off x="2948705" y="0"/>
          <a:ext cx="357537" cy="3575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ADABD1-E3BF-4AEA-96D6-ACF88ACF3238}">
      <dsp:nvSpPr>
        <dsp:cNvPr id="0" name=""/>
        <dsp:cNvSpPr/>
      </dsp:nvSpPr>
      <dsp:spPr>
        <a:xfrm>
          <a:off x="2984459" y="35753"/>
          <a:ext cx="286029" cy="286029"/>
        </a:xfrm>
        <a:prstGeom prst="chord">
          <a:avLst>
            <a:gd name="adj1" fmla="val 692220"/>
            <a:gd name="adj2" fmla="val 1010778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FF8A0-23E6-497C-81E0-5604A12BEEB9}">
      <dsp:nvSpPr>
        <dsp:cNvPr id="0" name=""/>
        <dsp:cNvSpPr/>
      </dsp:nvSpPr>
      <dsp:spPr>
        <a:xfrm>
          <a:off x="3380729" y="357537"/>
          <a:ext cx="1057714" cy="1504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666750">
            <a:lnSpc>
              <a:spcPct val="90000"/>
            </a:lnSpc>
            <a:spcBef>
              <a:spcPct val="0"/>
            </a:spcBef>
            <a:spcAft>
              <a:spcPct val="35000"/>
            </a:spcAft>
            <a:buNone/>
          </a:pPr>
          <a:r>
            <a:rPr lang="en-US" sz="1500" kern="1200" dirty="0" err="1"/>
            <a:t>Numpy</a:t>
          </a:r>
          <a:r>
            <a:rPr lang="en-US" sz="1500" kern="1200" dirty="0"/>
            <a:t> &amp; Pandas</a:t>
          </a:r>
        </a:p>
      </dsp:txBody>
      <dsp:txXfrm>
        <a:off x="3380729" y="357537"/>
        <a:ext cx="1057714" cy="1504635"/>
      </dsp:txXfrm>
    </dsp:sp>
    <dsp:sp modelId="{E783E157-5A91-43DE-95A5-149A175E1222}">
      <dsp:nvSpPr>
        <dsp:cNvPr id="0" name=""/>
        <dsp:cNvSpPr/>
      </dsp:nvSpPr>
      <dsp:spPr>
        <a:xfrm>
          <a:off x="3380729" y="0"/>
          <a:ext cx="1057714" cy="35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en-US" sz="1800" kern="1200" dirty="0"/>
            <a:t>Week 2</a:t>
          </a:r>
        </a:p>
      </dsp:txBody>
      <dsp:txXfrm>
        <a:off x="3380729" y="0"/>
        <a:ext cx="1057714" cy="357537"/>
      </dsp:txXfrm>
    </dsp:sp>
    <dsp:sp modelId="{3B5FC878-DAF7-4042-988C-998B7CA2F4D5}">
      <dsp:nvSpPr>
        <dsp:cNvPr id="0" name=""/>
        <dsp:cNvSpPr/>
      </dsp:nvSpPr>
      <dsp:spPr>
        <a:xfrm>
          <a:off x="4512930" y="0"/>
          <a:ext cx="357537" cy="3575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A155E-78EA-45DA-8484-BDF6BD2C611F}">
      <dsp:nvSpPr>
        <dsp:cNvPr id="0" name=""/>
        <dsp:cNvSpPr/>
      </dsp:nvSpPr>
      <dsp:spPr>
        <a:xfrm>
          <a:off x="4548684" y="35753"/>
          <a:ext cx="286029" cy="286029"/>
        </a:xfrm>
        <a:prstGeom prst="chord">
          <a:avLst>
            <a:gd name="adj1" fmla="val 20907780"/>
            <a:gd name="adj2" fmla="val 1149222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6AF98D-53AE-45B8-8284-87F11FC9AE32}">
      <dsp:nvSpPr>
        <dsp:cNvPr id="0" name=""/>
        <dsp:cNvSpPr/>
      </dsp:nvSpPr>
      <dsp:spPr>
        <a:xfrm>
          <a:off x="4944954" y="357537"/>
          <a:ext cx="1057714" cy="1504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666750">
            <a:lnSpc>
              <a:spcPct val="90000"/>
            </a:lnSpc>
            <a:spcBef>
              <a:spcPct val="0"/>
            </a:spcBef>
            <a:spcAft>
              <a:spcPct val="35000"/>
            </a:spcAft>
            <a:buNone/>
          </a:pPr>
          <a:r>
            <a:rPr lang="en-US" sz="1500" kern="1200" dirty="0"/>
            <a:t>Visualization &amp; EDA</a:t>
          </a:r>
        </a:p>
      </dsp:txBody>
      <dsp:txXfrm>
        <a:off x="4944954" y="357537"/>
        <a:ext cx="1057714" cy="1504635"/>
      </dsp:txXfrm>
    </dsp:sp>
    <dsp:sp modelId="{D36B19A0-3B5C-41B6-AF47-8D1C7814AC51}">
      <dsp:nvSpPr>
        <dsp:cNvPr id="0" name=""/>
        <dsp:cNvSpPr/>
      </dsp:nvSpPr>
      <dsp:spPr>
        <a:xfrm>
          <a:off x="4944954" y="0"/>
          <a:ext cx="1057714" cy="35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en-US" sz="1800" kern="1200" dirty="0"/>
            <a:t>Week 3</a:t>
          </a:r>
        </a:p>
      </dsp:txBody>
      <dsp:txXfrm>
        <a:off x="4944954" y="0"/>
        <a:ext cx="1057714" cy="357537"/>
      </dsp:txXfrm>
    </dsp:sp>
    <dsp:sp modelId="{C84F2DC4-AD20-44FA-B2B7-1D6E886E2F7C}">
      <dsp:nvSpPr>
        <dsp:cNvPr id="0" name=""/>
        <dsp:cNvSpPr/>
      </dsp:nvSpPr>
      <dsp:spPr>
        <a:xfrm>
          <a:off x="6077156" y="0"/>
          <a:ext cx="357537" cy="3575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AE4E0D-5D6A-4CF6-804C-CB9A1F781799}">
      <dsp:nvSpPr>
        <dsp:cNvPr id="0" name=""/>
        <dsp:cNvSpPr/>
      </dsp:nvSpPr>
      <dsp:spPr>
        <a:xfrm>
          <a:off x="6112909" y="35753"/>
          <a:ext cx="286029" cy="286029"/>
        </a:xfrm>
        <a:prstGeom prst="chord">
          <a:avLst>
            <a:gd name="adj1" fmla="val 19267806"/>
            <a:gd name="adj2" fmla="val 13012194"/>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AFC31A-FCCE-45F9-B565-BFA3A3FA4C8E}">
      <dsp:nvSpPr>
        <dsp:cNvPr id="0" name=""/>
        <dsp:cNvSpPr/>
      </dsp:nvSpPr>
      <dsp:spPr>
        <a:xfrm>
          <a:off x="6509180" y="357537"/>
          <a:ext cx="1057714" cy="1504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666750">
            <a:lnSpc>
              <a:spcPct val="90000"/>
            </a:lnSpc>
            <a:spcBef>
              <a:spcPct val="0"/>
            </a:spcBef>
            <a:spcAft>
              <a:spcPct val="35000"/>
            </a:spcAft>
            <a:buNone/>
          </a:pPr>
          <a:r>
            <a:rPr lang="en-US" sz="1500" kern="1200" dirty="0"/>
            <a:t>EDA deep Dive</a:t>
          </a:r>
        </a:p>
      </dsp:txBody>
      <dsp:txXfrm>
        <a:off x="6509180" y="357537"/>
        <a:ext cx="1057714" cy="1504635"/>
      </dsp:txXfrm>
    </dsp:sp>
    <dsp:sp modelId="{6E5C4F22-7420-4D8B-8936-892D63EF14D4}">
      <dsp:nvSpPr>
        <dsp:cNvPr id="0" name=""/>
        <dsp:cNvSpPr/>
      </dsp:nvSpPr>
      <dsp:spPr>
        <a:xfrm>
          <a:off x="6509180" y="0"/>
          <a:ext cx="1057714" cy="35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en-US" sz="1800" kern="1200" dirty="0"/>
            <a:t>Week 4</a:t>
          </a:r>
        </a:p>
      </dsp:txBody>
      <dsp:txXfrm>
        <a:off x="6509180" y="0"/>
        <a:ext cx="1057714" cy="357537"/>
      </dsp:txXfrm>
    </dsp:sp>
    <dsp:sp modelId="{11A76A8A-CABD-4077-9774-D3690A9051C3}">
      <dsp:nvSpPr>
        <dsp:cNvPr id="0" name=""/>
        <dsp:cNvSpPr/>
      </dsp:nvSpPr>
      <dsp:spPr>
        <a:xfrm>
          <a:off x="7641381" y="0"/>
          <a:ext cx="357537" cy="3575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F8E465-9FEF-487D-AA04-C2E7F5583AF4}">
      <dsp:nvSpPr>
        <dsp:cNvPr id="0" name=""/>
        <dsp:cNvSpPr/>
      </dsp:nvSpPr>
      <dsp:spPr>
        <a:xfrm>
          <a:off x="7677135" y="35753"/>
          <a:ext cx="286029" cy="286029"/>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928BD4-99DB-480D-9DC9-B700E554BB35}">
      <dsp:nvSpPr>
        <dsp:cNvPr id="0" name=""/>
        <dsp:cNvSpPr/>
      </dsp:nvSpPr>
      <dsp:spPr>
        <a:xfrm>
          <a:off x="8073405" y="357537"/>
          <a:ext cx="1057714" cy="1504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666750">
            <a:lnSpc>
              <a:spcPct val="90000"/>
            </a:lnSpc>
            <a:spcBef>
              <a:spcPct val="0"/>
            </a:spcBef>
            <a:spcAft>
              <a:spcPct val="35000"/>
            </a:spcAft>
            <a:buNone/>
          </a:pPr>
          <a:r>
            <a:rPr lang="en-US" sz="1500" kern="1200" dirty="0"/>
            <a:t>Capstone Project</a:t>
          </a:r>
        </a:p>
      </dsp:txBody>
      <dsp:txXfrm>
        <a:off x="8073405" y="357537"/>
        <a:ext cx="1057714" cy="1504635"/>
      </dsp:txXfrm>
    </dsp:sp>
    <dsp:sp modelId="{4423D5A3-27CC-4EEC-BD6A-5D925FB9D451}">
      <dsp:nvSpPr>
        <dsp:cNvPr id="0" name=""/>
        <dsp:cNvSpPr/>
      </dsp:nvSpPr>
      <dsp:spPr>
        <a:xfrm>
          <a:off x="8073405" y="0"/>
          <a:ext cx="1057714" cy="35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en-US" sz="1800" kern="1200" dirty="0"/>
            <a:t>Week 5</a:t>
          </a:r>
        </a:p>
      </dsp:txBody>
      <dsp:txXfrm>
        <a:off x="8073405" y="0"/>
        <a:ext cx="1057714" cy="357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FF8E0-EC50-4D4B-AA8D-FA6DD3D08E09}">
      <dsp:nvSpPr>
        <dsp:cNvPr id="0" name=""/>
        <dsp:cNvSpPr/>
      </dsp:nvSpPr>
      <dsp:spPr>
        <a:xfrm>
          <a:off x="7213044" y="2665702"/>
          <a:ext cx="1344230" cy="307950"/>
        </a:xfrm>
        <a:custGeom>
          <a:avLst/>
          <a:gdLst/>
          <a:ahLst/>
          <a:cxnLst/>
          <a:rect l="0" t="0" r="0" b="0"/>
          <a:pathLst>
            <a:path>
              <a:moveTo>
                <a:pt x="0" y="0"/>
              </a:moveTo>
              <a:lnTo>
                <a:pt x="0" y="155197"/>
              </a:lnTo>
              <a:lnTo>
                <a:pt x="1344230" y="155197"/>
              </a:lnTo>
              <a:lnTo>
                <a:pt x="1344230" y="3079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5EEC63-4358-4BE5-8DD1-6F23B67F95B1}">
      <dsp:nvSpPr>
        <dsp:cNvPr id="0" name=""/>
        <dsp:cNvSpPr/>
      </dsp:nvSpPr>
      <dsp:spPr>
        <a:xfrm>
          <a:off x="5868813" y="2665702"/>
          <a:ext cx="1344230" cy="307950"/>
        </a:xfrm>
        <a:custGeom>
          <a:avLst/>
          <a:gdLst/>
          <a:ahLst/>
          <a:cxnLst/>
          <a:rect l="0" t="0" r="0" b="0"/>
          <a:pathLst>
            <a:path>
              <a:moveTo>
                <a:pt x="1344230" y="0"/>
              </a:moveTo>
              <a:lnTo>
                <a:pt x="1344230" y="155197"/>
              </a:lnTo>
              <a:lnTo>
                <a:pt x="0" y="155197"/>
              </a:lnTo>
              <a:lnTo>
                <a:pt x="0" y="3079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29773-7938-4199-8924-3462EEA58390}">
      <dsp:nvSpPr>
        <dsp:cNvPr id="0" name=""/>
        <dsp:cNvSpPr/>
      </dsp:nvSpPr>
      <dsp:spPr>
        <a:xfrm>
          <a:off x="4524583" y="1380128"/>
          <a:ext cx="2688461" cy="307950"/>
        </a:xfrm>
        <a:custGeom>
          <a:avLst/>
          <a:gdLst/>
          <a:ahLst/>
          <a:cxnLst/>
          <a:rect l="0" t="0" r="0" b="0"/>
          <a:pathLst>
            <a:path>
              <a:moveTo>
                <a:pt x="0" y="0"/>
              </a:moveTo>
              <a:lnTo>
                <a:pt x="0" y="155197"/>
              </a:lnTo>
              <a:lnTo>
                <a:pt x="2688461" y="155197"/>
              </a:lnTo>
              <a:lnTo>
                <a:pt x="2688461" y="3079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B7AAA7-406A-4F68-A0AF-13B5E9B47846}">
      <dsp:nvSpPr>
        <dsp:cNvPr id="0" name=""/>
        <dsp:cNvSpPr/>
      </dsp:nvSpPr>
      <dsp:spPr>
        <a:xfrm>
          <a:off x="1836122" y="2665702"/>
          <a:ext cx="1344230" cy="307950"/>
        </a:xfrm>
        <a:custGeom>
          <a:avLst/>
          <a:gdLst/>
          <a:ahLst/>
          <a:cxnLst/>
          <a:rect l="0" t="0" r="0" b="0"/>
          <a:pathLst>
            <a:path>
              <a:moveTo>
                <a:pt x="0" y="0"/>
              </a:moveTo>
              <a:lnTo>
                <a:pt x="0" y="155197"/>
              </a:lnTo>
              <a:lnTo>
                <a:pt x="1344230" y="155197"/>
              </a:lnTo>
              <a:lnTo>
                <a:pt x="1344230" y="3079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5D39C-80C1-4DEA-882D-E6BA8728A0CF}">
      <dsp:nvSpPr>
        <dsp:cNvPr id="0" name=""/>
        <dsp:cNvSpPr/>
      </dsp:nvSpPr>
      <dsp:spPr>
        <a:xfrm>
          <a:off x="491891" y="2665702"/>
          <a:ext cx="1344230" cy="307950"/>
        </a:xfrm>
        <a:custGeom>
          <a:avLst/>
          <a:gdLst/>
          <a:ahLst/>
          <a:cxnLst/>
          <a:rect l="0" t="0" r="0" b="0"/>
          <a:pathLst>
            <a:path>
              <a:moveTo>
                <a:pt x="1344230" y="0"/>
              </a:moveTo>
              <a:lnTo>
                <a:pt x="1344230" y="155197"/>
              </a:lnTo>
              <a:lnTo>
                <a:pt x="0" y="155197"/>
              </a:lnTo>
              <a:lnTo>
                <a:pt x="0" y="3079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A73990-050B-499C-9A9F-58E688207ABA}">
      <dsp:nvSpPr>
        <dsp:cNvPr id="0" name=""/>
        <dsp:cNvSpPr/>
      </dsp:nvSpPr>
      <dsp:spPr>
        <a:xfrm>
          <a:off x="1836122" y="1380128"/>
          <a:ext cx="2688461" cy="307950"/>
        </a:xfrm>
        <a:custGeom>
          <a:avLst/>
          <a:gdLst/>
          <a:ahLst/>
          <a:cxnLst/>
          <a:rect l="0" t="0" r="0" b="0"/>
          <a:pathLst>
            <a:path>
              <a:moveTo>
                <a:pt x="2688461" y="0"/>
              </a:moveTo>
              <a:lnTo>
                <a:pt x="2688461" y="155197"/>
              </a:lnTo>
              <a:lnTo>
                <a:pt x="0" y="155197"/>
              </a:lnTo>
              <a:lnTo>
                <a:pt x="0" y="3079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A1A16-1188-463B-A33D-BAFCA54FC2B0}">
      <dsp:nvSpPr>
        <dsp:cNvPr id="0" name=""/>
        <dsp:cNvSpPr/>
      </dsp:nvSpPr>
      <dsp:spPr>
        <a:xfrm>
          <a:off x="4035772" y="402506"/>
          <a:ext cx="977622" cy="97762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F45EA6-8503-4A68-94A7-2BE2BF96353B}">
      <dsp:nvSpPr>
        <dsp:cNvPr id="0" name=""/>
        <dsp:cNvSpPr/>
      </dsp:nvSpPr>
      <dsp:spPr>
        <a:xfrm>
          <a:off x="5013394" y="400062"/>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Visualization</a:t>
          </a:r>
        </a:p>
      </dsp:txBody>
      <dsp:txXfrm>
        <a:off x="5013394" y="400062"/>
        <a:ext cx="1466433" cy="977622"/>
      </dsp:txXfrm>
    </dsp:sp>
    <dsp:sp modelId="{9F279194-756F-41F4-BC7C-01ED66817252}">
      <dsp:nvSpPr>
        <dsp:cNvPr id="0" name=""/>
        <dsp:cNvSpPr/>
      </dsp:nvSpPr>
      <dsp:spPr>
        <a:xfrm>
          <a:off x="1347311" y="1688079"/>
          <a:ext cx="977622" cy="97762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971A5-C992-4390-90EE-7AB7A8016844}">
      <dsp:nvSpPr>
        <dsp:cNvPr id="0" name=""/>
        <dsp:cNvSpPr/>
      </dsp:nvSpPr>
      <dsp:spPr>
        <a:xfrm>
          <a:off x="2324933" y="1685635"/>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Science</a:t>
          </a:r>
        </a:p>
      </dsp:txBody>
      <dsp:txXfrm>
        <a:off x="2324933" y="1685635"/>
        <a:ext cx="1466433" cy="977622"/>
      </dsp:txXfrm>
    </dsp:sp>
    <dsp:sp modelId="{BF2A1CAA-FDDC-4A00-94E2-06FCB871AC71}">
      <dsp:nvSpPr>
        <dsp:cNvPr id="0" name=""/>
        <dsp:cNvSpPr/>
      </dsp:nvSpPr>
      <dsp:spPr>
        <a:xfrm>
          <a:off x="3080" y="2973653"/>
          <a:ext cx="977622" cy="97762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B88412-980E-4759-A3A4-1A37A03C908A}">
      <dsp:nvSpPr>
        <dsp:cNvPr id="0" name=""/>
        <dsp:cNvSpPr/>
      </dsp:nvSpPr>
      <dsp:spPr>
        <a:xfrm>
          <a:off x="980702" y="2971209"/>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Stats</a:t>
          </a:r>
        </a:p>
      </dsp:txBody>
      <dsp:txXfrm>
        <a:off x="980702" y="2971209"/>
        <a:ext cx="1466433" cy="977622"/>
      </dsp:txXfrm>
    </dsp:sp>
    <dsp:sp modelId="{FAA3A252-ED6C-406F-A371-6FB3D46CC406}">
      <dsp:nvSpPr>
        <dsp:cNvPr id="0" name=""/>
        <dsp:cNvSpPr/>
      </dsp:nvSpPr>
      <dsp:spPr>
        <a:xfrm>
          <a:off x="2691541" y="2973653"/>
          <a:ext cx="977622" cy="97762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EEE9F1-EE9D-4B90-B836-DFDCD0F7A2C4}">
      <dsp:nvSpPr>
        <dsp:cNvPr id="0" name=""/>
        <dsp:cNvSpPr/>
      </dsp:nvSpPr>
      <dsp:spPr>
        <a:xfrm>
          <a:off x="3669163" y="2971209"/>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Python libs</a:t>
          </a:r>
        </a:p>
      </dsp:txBody>
      <dsp:txXfrm>
        <a:off x="3669163" y="2971209"/>
        <a:ext cx="1466433" cy="977622"/>
      </dsp:txXfrm>
    </dsp:sp>
    <dsp:sp modelId="{811C48CC-7BFC-45B9-B2CB-B98109998C7C}">
      <dsp:nvSpPr>
        <dsp:cNvPr id="0" name=""/>
        <dsp:cNvSpPr/>
      </dsp:nvSpPr>
      <dsp:spPr>
        <a:xfrm>
          <a:off x="6724233" y="1688079"/>
          <a:ext cx="977622" cy="97762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1F4277-428F-4E91-B13E-55A5BB05A0AB}">
      <dsp:nvSpPr>
        <dsp:cNvPr id="0" name=""/>
        <dsp:cNvSpPr/>
      </dsp:nvSpPr>
      <dsp:spPr>
        <a:xfrm>
          <a:off x="7701855" y="1685635"/>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Art</a:t>
          </a:r>
        </a:p>
      </dsp:txBody>
      <dsp:txXfrm>
        <a:off x="7701855" y="1685635"/>
        <a:ext cx="1466433" cy="977622"/>
      </dsp:txXfrm>
    </dsp:sp>
    <dsp:sp modelId="{51957401-DC21-4596-845B-78637AAB561C}">
      <dsp:nvSpPr>
        <dsp:cNvPr id="0" name=""/>
        <dsp:cNvSpPr/>
      </dsp:nvSpPr>
      <dsp:spPr>
        <a:xfrm>
          <a:off x="5380002" y="2973653"/>
          <a:ext cx="977622" cy="977622"/>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68E4C-AA65-4F88-9D0C-61ECBD3D6AA1}">
      <dsp:nvSpPr>
        <dsp:cNvPr id="0" name=""/>
        <dsp:cNvSpPr/>
      </dsp:nvSpPr>
      <dsp:spPr>
        <a:xfrm>
          <a:off x="6357624" y="2971209"/>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Palette</a:t>
          </a:r>
        </a:p>
      </dsp:txBody>
      <dsp:txXfrm>
        <a:off x="6357624" y="2971209"/>
        <a:ext cx="1466433" cy="977622"/>
      </dsp:txXfrm>
    </dsp:sp>
    <dsp:sp modelId="{22E8541A-49FC-4B4F-8EBD-CD4AEECB36E3}">
      <dsp:nvSpPr>
        <dsp:cNvPr id="0" name=""/>
        <dsp:cNvSpPr/>
      </dsp:nvSpPr>
      <dsp:spPr>
        <a:xfrm>
          <a:off x="8068463" y="2973653"/>
          <a:ext cx="977622" cy="977622"/>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C42FE7-764C-4CB7-BA35-26391FEE9ED5}">
      <dsp:nvSpPr>
        <dsp:cNvPr id="0" name=""/>
        <dsp:cNvSpPr/>
      </dsp:nvSpPr>
      <dsp:spPr>
        <a:xfrm>
          <a:off x="9046085" y="2971209"/>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Attention</a:t>
          </a:r>
        </a:p>
      </dsp:txBody>
      <dsp:txXfrm>
        <a:off x="9046085" y="2971209"/>
        <a:ext cx="1466433" cy="977622"/>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C02C-3F58-46E8-BE57-DBEA56D5AE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A8A4D3-7983-4C22-A6D5-085DBCDE01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EA9355-1185-4A5A-BD28-C554E6B5DC77}"/>
              </a:ext>
            </a:extLst>
          </p:cNvPr>
          <p:cNvSpPr>
            <a:spLocks noGrp="1"/>
          </p:cNvSpPr>
          <p:nvPr>
            <p:ph type="dt" sz="half" idx="10"/>
          </p:nvPr>
        </p:nvSpPr>
        <p:spPr/>
        <p:txBody>
          <a:bodyPr/>
          <a:lstStyle/>
          <a:p>
            <a:fld id="{0ACE33FE-237D-4644-9E10-87653E55C0F4}" type="datetimeFigureOut">
              <a:rPr lang="en-US" smtClean="0"/>
              <a:t>7/23/2021</a:t>
            </a:fld>
            <a:endParaRPr lang="en-US"/>
          </a:p>
        </p:txBody>
      </p:sp>
      <p:sp>
        <p:nvSpPr>
          <p:cNvPr id="5" name="Footer Placeholder 4">
            <a:extLst>
              <a:ext uri="{FF2B5EF4-FFF2-40B4-BE49-F238E27FC236}">
                <a16:creationId xmlns:a16="http://schemas.microsoft.com/office/drawing/2014/main" id="{0D618AC4-380C-4517-AC19-213B9F47E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95F31-D233-48A0-A2A3-F803E38D366C}"/>
              </a:ext>
            </a:extLst>
          </p:cNvPr>
          <p:cNvSpPr>
            <a:spLocks noGrp="1"/>
          </p:cNvSpPr>
          <p:nvPr>
            <p:ph type="sldNum" sz="quarter" idx="12"/>
          </p:nvPr>
        </p:nvSpPr>
        <p:spPr/>
        <p:txBody>
          <a:bodyPr/>
          <a:lstStyle/>
          <a:p>
            <a:fld id="{9804ACF8-8134-4272-8175-03D97FCF7440}" type="slidenum">
              <a:rPr lang="en-US" smtClean="0"/>
              <a:t>‹#›</a:t>
            </a:fld>
            <a:endParaRPr lang="en-US"/>
          </a:p>
        </p:txBody>
      </p:sp>
    </p:spTree>
    <p:extLst>
      <p:ext uri="{BB962C8B-B14F-4D97-AF65-F5344CB8AC3E}">
        <p14:creationId xmlns:p14="http://schemas.microsoft.com/office/powerpoint/2010/main" val="3797595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117F-6CF7-45FB-9A7B-EFA8A4534B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5BAFEC-9DA4-4130-A9D7-19DAB91BFE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A40B2-CF79-4C0E-A052-11B6DA9F2827}"/>
              </a:ext>
            </a:extLst>
          </p:cNvPr>
          <p:cNvSpPr>
            <a:spLocks noGrp="1"/>
          </p:cNvSpPr>
          <p:nvPr>
            <p:ph type="dt" sz="half" idx="10"/>
          </p:nvPr>
        </p:nvSpPr>
        <p:spPr/>
        <p:txBody>
          <a:bodyPr/>
          <a:lstStyle/>
          <a:p>
            <a:fld id="{0ACE33FE-237D-4644-9E10-87653E55C0F4}" type="datetimeFigureOut">
              <a:rPr lang="en-US" smtClean="0"/>
              <a:t>7/23/2021</a:t>
            </a:fld>
            <a:endParaRPr lang="en-US"/>
          </a:p>
        </p:txBody>
      </p:sp>
      <p:sp>
        <p:nvSpPr>
          <p:cNvPr id="5" name="Footer Placeholder 4">
            <a:extLst>
              <a:ext uri="{FF2B5EF4-FFF2-40B4-BE49-F238E27FC236}">
                <a16:creationId xmlns:a16="http://schemas.microsoft.com/office/drawing/2014/main" id="{37913E39-87E9-4C3C-9778-F945794DE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F2300-6AB7-4FA2-AE87-E1CCE772ACF5}"/>
              </a:ext>
            </a:extLst>
          </p:cNvPr>
          <p:cNvSpPr>
            <a:spLocks noGrp="1"/>
          </p:cNvSpPr>
          <p:nvPr>
            <p:ph type="sldNum" sz="quarter" idx="12"/>
          </p:nvPr>
        </p:nvSpPr>
        <p:spPr/>
        <p:txBody>
          <a:bodyPr/>
          <a:lstStyle/>
          <a:p>
            <a:fld id="{9804ACF8-8134-4272-8175-03D97FCF7440}" type="slidenum">
              <a:rPr lang="en-US" smtClean="0"/>
              <a:t>‹#›</a:t>
            </a:fld>
            <a:endParaRPr lang="en-US"/>
          </a:p>
        </p:txBody>
      </p:sp>
    </p:spTree>
    <p:extLst>
      <p:ext uri="{BB962C8B-B14F-4D97-AF65-F5344CB8AC3E}">
        <p14:creationId xmlns:p14="http://schemas.microsoft.com/office/powerpoint/2010/main" val="57480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4BDD71-2980-41E1-BB8A-440DD1704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282666-06D1-4706-A56E-46FAB852BB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C30EA-1AAD-4428-B33D-3F5246A544FB}"/>
              </a:ext>
            </a:extLst>
          </p:cNvPr>
          <p:cNvSpPr>
            <a:spLocks noGrp="1"/>
          </p:cNvSpPr>
          <p:nvPr>
            <p:ph type="dt" sz="half" idx="10"/>
          </p:nvPr>
        </p:nvSpPr>
        <p:spPr/>
        <p:txBody>
          <a:bodyPr/>
          <a:lstStyle/>
          <a:p>
            <a:fld id="{0ACE33FE-237D-4644-9E10-87653E55C0F4}" type="datetimeFigureOut">
              <a:rPr lang="en-US" smtClean="0"/>
              <a:t>7/23/2021</a:t>
            </a:fld>
            <a:endParaRPr lang="en-US"/>
          </a:p>
        </p:txBody>
      </p:sp>
      <p:sp>
        <p:nvSpPr>
          <p:cNvPr id="5" name="Footer Placeholder 4">
            <a:extLst>
              <a:ext uri="{FF2B5EF4-FFF2-40B4-BE49-F238E27FC236}">
                <a16:creationId xmlns:a16="http://schemas.microsoft.com/office/drawing/2014/main" id="{A96C1172-94FC-4A2F-A4CF-2813311F1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BE52B-D3AA-4761-8101-BBAD51531BED}"/>
              </a:ext>
            </a:extLst>
          </p:cNvPr>
          <p:cNvSpPr>
            <a:spLocks noGrp="1"/>
          </p:cNvSpPr>
          <p:nvPr>
            <p:ph type="sldNum" sz="quarter" idx="12"/>
          </p:nvPr>
        </p:nvSpPr>
        <p:spPr/>
        <p:txBody>
          <a:bodyPr/>
          <a:lstStyle/>
          <a:p>
            <a:fld id="{9804ACF8-8134-4272-8175-03D97FCF7440}" type="slidenum">
              <a:rPr lang="en-US" smtClean="0"/>
              <a:t>‹#›</a:t>
            </a:fld>
            <a:endParaRPr lang="en-US"/>
          </a:p>
        </p:txBody>
      </p:sp>
    </p:spTree>
    <p:extLst>
      <p:ext uri="{BB962C8B-B14F-4D97-AF65-F5344CB8AC3E}">
        <p14:creationId xmlns:p14="http://schemas.microsoft.com/office/powerpoint/2010/main" val="2937532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79A8-37BB-40E0-9466-9D700A5AFC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1D6BC7-8CD1-4A47-BEE2-8CEA8567AE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52F7B-1773-4B6A-B649-559600396B18}"/>
              </a:ext>
            </a:extLst>
          </p:cNvPr>
          <p:cNvSpPr>
            <a:spLocks noGrp="1"/>
          </p:cNvSpPr>
          <p:nvPr>
            <p:ph type="dt" sz="half" idx="10"/>
          </p:nvPr>
        </p:nvSpPr>
        <p:spPr/>
        <p:txBody>
          <a:bodyPr/>
          <a:lstStyle/>
          <a:p>
            <a:fld id="{0ACE33FE-237D-4644-9E10-87653E55C0F4}" type="datetimeFigureOut">
              <a:rPr lang="en-US" smtClean="0"/>
              <a:t>7/23/2021</a:t>
            </a:fld>
            <a:endParaRPr lang="en-US"/>
          </a:p>
        </p:txBody>
      </p:sp>
      <p:sp>
        <p:nvSpPr>
          <p:cNvPr id="5" name="Footer Placeholder 4">
            <a:extLst>
              <a:ext uri="{FF2B5EF4-FFF2-40B4-BE49-F238E27FC236}">
                <a16:creationId xmlns:a16="http://schemas.microsoft.com/office/drawing/2014/main" id="{D469A861-8C12-4EDB-9DBC-9FA574891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62915-99ED-48C2-8626-8D6FEB03294C}"/>
              </a:ext>
            </a:extLst>
          </p:cNvPr>
          <p:cNvSpPr>
            <a:spLocks noGrp="1"/>
          </p:cNvSpPr>
          <p:nvPr>
            <p:ph type="sldNum" sz="quarter" idx="12"/>
          </p:nvPr>
        </p:nvSpPr>
        <p:spPr/>
        <p:txBody>
          <a:bodyPr/>
          <a:lstStyle/>
          <a:p>
            <a:fld id="{9804ACF8-8134-4272-8175-03D97FCF7440}" type="slidenum">
              <a:rPr lang="en-US" smtClean="0"/>
              <a:t>‹#›</a:t>
            </a:fld>
            <a:endParaRPr lang="en-US"/>
          </a:p>
        </p:txBody>
      </p:sp>
    </p:spTree>
    <p:extLst>
      <p:ext uri="{BB962C8B-B14F-4D97-AF65-F5344CB8AC3E}">
        <p14:creationId xmlns:p14="http://schemas.microsoft.com/office/powerpoint/2010/main" val="1525588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C797-5A66-4C46-A2AF-E138A85EE9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B718B8-F186-4AD0-9830-3513F7AA3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A92C72-A456-4DE3-88B4-E4C256CD4B9C}"/>
              </a:ext>
            </a:extLst>
          </p:cNvPr>
          <p:cNvSpPr>
            <a:spLocks noGrp="1"/>
          </p:cNvSpPr>
          <p:nvPr>
            <p:ph type="dt" sz="half" idx="10"/>
          </p:nvPr>
        </p:nvSpPr>
        <p:spPr/>
        <p:txBody>
          <a:bodyPr/>
          <a:lstStyle/>
          <a:p>
            <a:fld id="{0ACE33FE-237D-4644-9E10-87653E55C0F4}" type="datetimeFigureOut">
              <a:rPr lang="en-US" smtClean="0"/>
              <a:t>7/23/2021</a:t>
            </a:fld>
            <a:endParaRPr lang="en-US"/>
          </a:p>
        </p:txBody>
      </p:sp>
      <p:sp>
        <p:nvSpPr>
          <p:cNvPr id="5" name="Footer Placeholder 4">
            <a:extLst>
              <a:ext uri="{FF2B5EF4-FFF2-40B4-BE49-F238E27FC236}">
                <a16:creationId xmlns:a16="http://schemas.microsoft.com/office/drawing/2014/main" id="{BE035A3F-7AE4-4924-94F1-E2F627927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529201-BC1C-4BFA-B16A-2EEE7D600F47}"/>
              </a:ext>
            </a:extLst>
          </p:cNvPr>
          <p:cNvSpPr>
            <a:spLocks noGrp="1"/>
          </p:cNvSpPr>
          <p:nvPr>
            <p:ph type="sldNum" sz="quarter" idx="12"/>
          </p:nvPr>
        </p:nvSpPr>
        <p:spPr/>
        <p:txBody>
          <a:bodyPr/>
          <a:lstStyle/>
          <a:p>
            <a:fld id="{9804ACF8-8134-4272-8175-03D97FCF7440}" type="slidenum">
              <a:rPr lang="en-US" smtClean="0"/>
              <a:t>‹#›</a:t>
            </a:fld>
            <a:endParaRPr lang="en-US"/>
          </a:p>
        </p:txBody>
      </p:sp>
    </p:spTree>
    <p:extLst>
      <p:ext uri="{BB962C8B-B14F-4D97-AF65-F5344CB8AC3E}">
        <p14:creationId xmlns:p14="http://schemas.microsoft.com/office/powerpoint/2010/main" val="305446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6863-A33C-40D0-A2BB-9BB8C410FE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A9002-BC01-4D0F-B367-2530C15B1B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F5B76B-2CC2-4852-BD43-A6D9B2B9A5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81BBE-BBD9-48B5-8726-DDC5B8F61F64}"/>
              </a:ext>
            </a:extLst>
          </p:cNvPr>
          <p:cNvSpPr>
            <a:spLocks noGrp="1"/>
          </p:cNvSpPr>
          <p:nvPr>
            <p:ph type="dt" sz="half" idx="10"/>
          </p:nvPr>
        </p:nvSpPr>
        <p:spPr/>
        <p:txBody>
          <a:bodyPr/>
          <a:lstStyle/>
          <a:p>
            <a:fld id="{0ACE33FE-237D-4644-9E10-87653E55C0F4}" type="datetimeFigureOut">
              <a:rPr lang="en-US" smtClean="0"/>
              <a:t>7/23/2021</a:t>
            </a:fld>
            <a:endParaRPr lang="en-US"/>
          </a:p>
        </p:txBody>
      </p:sp>
      <p:sp>
        <p:nvSpPr>
          <p:cNvPr id="6" name="Footer Placeholder 5">
            <a:extLst>
              <a:ext uri="{FF2B5EF4-FFF2-40B4-BE49-F238E27FC236}">
                <a16:creationId xmlns:a16="http://schemas.microsoft.com/office/drawing/2014/main" id="{9A548030-7E3B-4469-8B13-D58CD0DED9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6E6DBA-1005-481D-B0AA-DB4405B905CF}"/>
              </a:ext>
            </a:extLst>
          </p:cNvPr>
          <p:cNvSpPr>
            <a:spLocks noGrp="1"/>
          </p:cNvSpPr>
          <p:nvPr>
            <p:ph type="sldNum" sz="quarter" idx="12"/>
          </p:nvPr>
        </p:nvSpPr>
        <p:spPr/>
        <p:txBody>
          <a:bodyPr/>
          <a:lstStyle/>
          <a:p>
            <a:fld id="{9804ACF8-8134-4272-8175-03D97FCF7440}" type="slidenum">
              <a:rPr lang="en-US" smtClean="0"/>
              <a:t>‹#›</a:t>
            </a:fld>
            <a:endParaRPr lang="en-US"/>
          </a:p>
        </p:txBody>
      </p:sp>
    </p:spTree>
    <p:extLst>
      <p:ext uri="{BB962C8B-B14F-4D97-AF65-F5344CB8AC3E}">
        <p14:creationId xmlns:p14="http://schemas.microsoft.com/office/powerpoint/2010/main" val="185049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2D28-233B-407B-8EF7-37FC2A7D59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8B52A6-A4B6-4B79-BD8E-35927578D6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B7DEED-D05F-4F85-ABCE-28C819052A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C2C4FC-A69E-4AAF-A4C5-CC35B417A1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3ABA2E-662E-41D7-A19E-ED98876742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DD8685-745D-49AB-956B-F9B97F415FF3}"/>
              </a:ext>
            </a:extLst>
          </p:cNvPr>
          <p:cNvSpPr>
            <a:spLocks noGrp="1"/>
          </p:cNvSpPr>
          <p:nvPr>
            <p:ph type="dt" sz="half" idx="10"/>
          </p:nvPr>
        </p:nvSpPr>
        <p:spPr/>
        <p:txBody>
          <a:bodyPr/>
          <a:lstStyle/>
          <a:p>
            <a:fld id="{0ACE33FE-237D-4644-9E10-87653E55C0F4}" type="datetimeFigureOut">
              <a:rPr lang="en-US" smtClean="0"/>
              <a:t>7/23/2021</a:t>
            </a:fld>
            <a:endParaRPr lang="en-US"/>
          </a:p>
        </p:txBody>
      </p:sp>
      <p:sp>
        <p:nvSpPr>
          <p:cNvPr id="8" name="Footer Placeholder 7">
            <a:extLst>
              <a:ext uri="{FF2B5EF4-FFF2-40B4-BE49-F238E27FC236}">
                <a16:creationId xmlns:a16="http://schemas.microsoft.com/office/drawing/2014/main" id="{42A10E2E-8E71-4C94-B77B-1645636F5D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F268AB-250D-4602-8EC2-E298FC3435EC}"/>
              </a:ext>
            </a:extLst>
          </p:cNvPr>
          <p:cNvSpPr>
            <a:spLocks noGrp="1"/>
          </p:cNvSpPr>
          <p:nvPr>
            <p:ph type="sldNum" sz="quarter" idx="12"/>
          </p:nvPr>
        </p:nvSpPr>
        <p:spPr/>
        <p:txBody>
          <a:bodyPr/>
          <a:lstStyle/>
          <a:p>
            <a:fld id="{9804ACF8-8134-4272-8175-03D97FCF7440}" type="slidenum">
              <a:rPr lang="en-US" smtClean="0"/>
              <a:t>‹#›</a:t>
            </a:fld>
            <a:endParaRPr lang="en-US"/>
          </a:p>
        </p:txBody>
      </p:sp>
    </p:spTree>
    <p:extLst>
      <p:ext uri="{BB962C8B-B14F-4D97-AF65-F5344CB8AC3E}">
        <p14:creationId xmlns:p14="http://schemas.microsoft.com/office/powerpoint/2010/main" val="2781749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39016-C491-49D6-80ED-CFF1B5116F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CDE61F-AA0E-48C7-ACA4-3FCBD8B48421}"/>
              </a:ext>
            </a:extLst>
          </p:cNvPr>
          <p:cNvSpPr>
            <a:spLocks noGrp="1"/>
          </p:cNvSpPr>
          <p:nvPr>
            <p:ph type="dt" sz="half" idx="10"/>
          </p:nvPr>
        </p:nvSpPr>
        <p:spPr/>
        <p:txBody>
          <a:bodyPr/>
          <a:lstStyle/>
          <a:p>
            <a:fld id="{0ACE33FE-237D-4644-9E10-87653E55C0F4}" type="datetimeFigureOut">
              <a:rPr lang="en-US" smtClean="0"/>
              <a:t>7/23/2021</a:t>
            </a:fld>
            <a:endParaRPr lang="en-US"/>
          </a:p>
        </p:txBody>
      </p:sp>
      <p:sp>
        <p:nvSpPr>
          <p:cNvPr id="4" name="Footer Placeholder 3">
            <a:extLst>
              <a:ext uri="{FF2B5EF4-FFF2-40B4-BE49-F238E27FC236}">
                <a16:creationId xmlns:a16="http://schemas.microsoft.com/office/drawing/2014/main" id="{915E655D-EE20-4D53-9EB7-D87DC73C1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ACC405-7D8C-43D2-9078-6F21DFFFC518}"/>
              </a:ext>
            </a:extLst>
          </p:cNvPr>
          <p:cNvSpPr>
            <a:spLocks noGrp="1"/>
          </p:cNvSpPr>
          <p:nvPr>
            <p:ph type="sldNum" sz="quarter" idx="12"/>
          </p:nvPr>
        </p:nvSpPr>
        <p:spPr/>
        <p:txBody>
          <a:bodyPr/>
          <a:lstStyle/>
          <a:p>
            <a:fld id="{9804ACF8-8134-4272-8175-03D97FCF7440}" type="slidenum">
              <a:rPr lang="en-US" smtClean="0"/>
              <a:t>‹#›</a:t>
            </a:fld>
            <a:endParaRPr lang="en-US"/>
          </a:p>
        </p:txBody>
      </p:sp>
    </p:spTree>
    <p:extLst>
      <p:ext uri="{BB962C8B-B14F-4D97-AF65-F5344CB8AC3E}">
        <p14:creationId xmlns:p14="http://schemas.microsoft.com/office/powerpoint/2010/main" val="3088552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54136E-9BD1-46B9-9AFB-EC78552F9657}"/>
              </a:ext>
            </a:extLst>
          </p:cNvPr>
          <p:cNvSpPr>
            <a:spLocks noGrp="1"/>
          </p:cNvSpPr>
          <p:nvPr>
            <p:ph type="dt" sz="half" idx="10"/>
          </p:nvPr>
        </p:nvSpPr>
        <p:spPr/>
        <p:txBody>
          <a:bodyPr/>
          <a:lstStyle/>
          <a:p>
            <a:fld id="{0ACE33FE-237D-4644-9E10-87653E55C0F4}" type="datetimeFigureOut">
              <a:rPr lang="en-US" smtClean="0"/>
              <a:t>7/23/2021</a:t>
            </a:fld>
            <a:endParaRPr lang="en-US"/>
          </a:p>
        </p:txBody>
      </p:sp>
      <p:sp>
        <p:nvSpPr>
          <p:cNvPr id="3" name="Footer Placeholder 2">
            <a:extLst>
              <a:ext uri="{FF2B5EF4-FFF2-40B4-BE49-F238E27FC236}">
                <a16:creationId xmlns:a16="http://schemas.microsoft.com/office/drawing/2014/main" id="{5A8A2133-8598-4A9E-9227-6AAACF9C1B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19304A-D8F2-45E9-B73A-AD328EB38365}"/>
              </a:ext>
            </a:extLst>
          </p:cNvPr>
          <p:cNvSpPr>
            <a:spLocks noGrp="1"/>
          </p:cNvSpPr>
          <p:nvPr>
            <p:ph type="sldNum" sz="quarter" idx="12"/>
          </p:nvPr>
        </p:nvSpPr>
        <p:spPr/>
        <p:txBody>
          <a:bodyPr/>
          <a:lstStyle/>
          <a:p>
            <a:fld id="{9804ACF8-8134-4272-8175-03D97FCF7440}" type="slidenum">
              <a:rPr lang="en-US" smtClean="0"/>
              <a:t>‹#›</a:t>
            </a:fld>
            <a:endParaRPr lang="en-US"/>
          </a:p>
        </p:txBody>
      </p:sp>
    </p:spTree>
    <p:extLst>
      <p:ext uri="{BB962C8B-B14F-4D97-AF65-F5344CB8AC3E}">
        <p14:creationId xmlns:p14="http://schemas.microsoft.com/office/powerpoint/2010/main" val="1330012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5A82-6A37-48EC-B450-8240EE9930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2F0132-BD9F-4761-BC5E-43AA1F4D37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5CD63A-E62C-4C5C-BE94-51A145FEA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360F87-4B55-491C-B6D5-19822F125CE8}"/>
              </a:ext>
            </a:extLst>
          </p:cNvPr>
          <p:cNvSpPr>
            <a:spLocks noGrp="1"/>
          </p:cNvSpPr>
          <p:nvPr>
            <p:ph type="dt" sz="half" idx="10"/>
          </p:nvPr>
        </p:nvSpPr>
        <p:spPr/>
        <p:txBody>
          <a:bodyPr/>
          <a:lstStyle/>
          <a:p>
            <a:fld id="{0ACE33FE-237D-4644-9E10-87653E55C0F4}" type="datetimeFigureOut">
              <a:rPr lang="en-US" smtClean="0"/>
              <a:t>7/23/2021</a:t>
            </a:fld>
            <a:endParaRPr lang="en-US"/>
          </a:p>
        </p:txBody>
      </p:sp>
      <p:sp>
        <p:nvSpPr>
          <p:cNvPr id="6" name="Footer Placeholder 5">
            <a:extLst>
              <a:ext uri="{FF2B5EF4-FFF2-40B4-BE49-F238E27FC236}">
                <a16:creationId xmlns:a16="http://schemas.microsoft.com/office/drawing/2014/main" id="{D7226FF1-A42D-4AEE-B832-AF48E13CEE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8599A3-8AB8-4BB0-AC4E-7A25DB820B60}"/>
              </a:ext>
            </a:extLst>
          </p:cNvPr>
          <p:cNvSpPr>
            <a:spLocks noGrp="1"/>
          </p:cNvSpPr>
          <p:nvPr>
            <p:ph type="sldNum" sz="quarter" idx="12"/>
          </p:nvPr>
        </p:nvSpPr>
        <p:spPr/>
        <p:txBody>
          <a:bodyPr/>
          <a:lstStyle/>
          <a:p>
            <a:fld id="{9804ACF8-8134-4272-8175-03D97FCF7440}" type="slidenum">
              <a:rPr lang="en-US" smtClean="0"/>
              <a:t>‹#›</a:t>
            </a:fld>
            <a:endParaRPr lang="en-US"/>
          </a:p>
        </p:txBody>
      </p:sp>
    </p:spTree>
    <p:extLst>
      <p:ext uri="{BB962C8B-B14F-4D97-AF65-F5344CB8AC3E}">
        <p14:creationId xmlns:p14="http://schemas.microsoft.com/office/powerpoint/2010/main" val="1969462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12EC-FE9E-4990-B994-9FFB48325A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3DAD7D-73CB-426B-A5C4-EE65B72AA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0B5BBD-267D-4C71-9FFF-AF42D5B6E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1F0C6-D208-4D3A-AA51-4356166FC2C3}"/>
              </a:ext>
            </a:extLst>
          </p:cNvPr>
          <p:cNvSpPr>
            <a:spLocks noGrp="1"/>
          </p:cNvSpPr>
          <p:nvPr>
            <p:ph type="dt" sz="half" idx="10"/>
          </p:nvPr>
        </p:nvSpPr>
        <p:spPr/>
        <p:txBody>
          <a:bodyPr/>
          <a:lstStyle/>
          <a:p>
            <a:fld id="{0ACE33FE-237D-4644-9E10-87653E55C0F4}" type="datetimeFigureOut">
              <a:rPr lang="en-US" smtClean="0"/>
              <a:t>7/23/2021</a:t>
            </a:fld>
            <a:endParaRPr lang="en-US"/>
          </a:p>
        </p:txBody>
      </p:sp>
      <p:sp>
        <p:nvSpPr>
          <p:cNvPr id="6" name="Footer Placeholder 5">
            <a:extLst>
              <a:ext uri="{FF2B5EF4-FFF2-40B4-BE49-F238E27FC236}">
                <a16:creationId xmlns:a16="http://schemas.microsoft.com/office/drawing/2014/main" id="{366C1385-444C-4A49-98C8-9CD116FEA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7A19F-89FB-4385-BE53-855477D51389}"/>
              </a:ext>
            </a:extLst>
          </p:cNvPr>
          <p:cNvSpPr>
            <a:spLocks noGrp="1"/>
          </p:cNvSpPr>
          <p:nvPr>
            <p:ph type="sldNum" sz="quarter" idx="12"/>
          </p:nvPr>
        </p:nvSpPr>
        <p:spPr/>
        <p:txBody>
          <a:bodyPr/>
          <a:lstStyle/>
          <a:p>
            <a:fld id="{9804ACF8-8134-4272-8175-03D97FCF7440}" type="slidenum">
              <a:rPr lang="en-US" smtClean="0"/>
              <a:t>‹#›</a:t>
            </a:fld>
            <a:endParaRPr lang="en-US"/>
          </a:p>
        </p:txBody>
      </p:sp>
    </p:spTree>
    <p:extLst>
      <p:ext uri="{BB962C8B-B14F-4D97-AF65-F5344CB8AC3E}">
        <p14:creationId xmlns:p14="http://schemas.microsoft.com/office/powerpoint/2010/main" val="58377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3D6879-FA88-491E-801F-27042D65C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ADFC18-B609-45F1-81C8-01581EC494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0B8AA-7BA1-4437-9D73-06FDDFCC1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E33FE-237D-4644-9E10-87653E55C0F4}" type="datetimeFigureOut">
              <a:rPr lang="en-US" smtClean="0"/>
              <a:t>7/23/2021</a:t>
            </a:fld>
            <a:endParaRPr lang="en-US"/>
          </a:p>
        </p:txBody>
      </p:sp>
      <p:sp>
        <p:nvSpPr>
          <p:cNvPr id="5" name="Footer Placeholder 4">
            <a:extLst>
              <a:ext uri="{FF2B5EF4-FFF2-40B4-BE49-F238E27FC236}">
                <a16:creationId xmlns:a16="http://schemas.microsoft.com/office/drawing/2014/main" id="{5E0C0BAD-E894-44C9-A96C-882B31B7B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3C4268-692F-4872-AA8F-DBEAE5C9F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4ACF8-8134-4272-8175-03D97FCF7440}" type="slidenum">
              <a:rPr lang="en-US" smtClean="0"/>
              <a:t>‹#›</a:t>
            </a:fld>
            <a:endParaRPr lang="en-US"/>
          </a:p>
        </p:txBody>
      </p:sp>
    </p:spTree>
    <p:extLst>
      <p:ext uri="{BB962C8B-B14F-4D97-AF65-F5344CB8AC3E}">
        <p14:creationId xmlns:p14="http://schemas.microsoft.com/office/powerpoint/2010/main" val="2183602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www.publicdomainfiles.com/show_file.php?id=13920106812423" TargetMode="External"/><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seaborn.pydata.org/" TargetMode="External"/><Relationship Id="rId2" Type="http://schemas.openxmlformats.org/officeDocument/2006/relationships/hyperlink" Target="https://matplotlib.org/"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matplotlib/cheatsheets"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8EBF-E6BF-4D6B-A9D5-CCD9D82ED63B}"/>
              </a:ext>
            </a:extLst>
          </p:cNvPr>
          <p:cNvSpPr>
            <a:spLocks noGrp="1"/>
          </p:cNvSpPr>
          <p:nvPr>
            <p:ph type="ctrTitle"/>
          </p:nvPr>
        </p:nvSpPr>
        <p:spPr/>
        <p:txBody>
          <a:bodyPr/>
          <a:lstStyle/>
          <a:p>
            <a:r>
              <a:rPr lang="en-US" dirty="0"/>
              <a:t>Visualization &amp; EDA</a:t>
            </a:r>
          </a:p>
        </p:txBody>
      </p:sp>
      <p:sp>
        <p:nvSpPr>
          <p:cNvPr id="3" name="Subtitle 2">
            <a:extLst>
              <a:ext uri="{FF2B5EF4-FFF2-40B4-BE49-F238E27FC236}">
                <a16:creationId xmlns:a16="http://schemas.microsoft.com/office/drawing/2014/main" id="{F458E484-3435-4EEF-B3FD-7FD2F9A80C30}"/>
              </a:ext>
            </a:extLst>
          </p:cNvPr>
          <p:cNvSpPr>
            <a:spLocks noGrp="1"/>
          </p:cNvSpPr>
          <p:nvPr>
            <p:ph type="subTitle" idx="1"/>
          </p:nvPr>
        </p:nvSpPr>
        <p:spPr/>
        <p:txBody>
          <a:bodyPr/>
          <a:lstStyle/>
          <a:p>
            <a:r>
              <a:rPr lang="en-US" dirty="0"/>
              <a:t>Session Plan</a:t>
            </a:r>
          </a:p>
        </p:txBody>
      </p:sp>
    </p:spTree>
    <p:extLst>
      <p:ext uri="{BB962C8B-B14F-4D97-AF65-F5344CB8AC3E}">
        <p14:creationId xmlns:p14="http://schemas.microsoft.com/office/powerpoint/2010/main" val="534949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59BF-4C35-4756-ADAD-8827BFAA4810}"/>
              </a:ext>
            </a:extLst>
          </p:cNvPr>
          <p:cNvSpPr>
            <a:spLocks noGrp="1"/>
          </p:cNvSpPr>
          <p:nvPr>
            <p:ph type="title"/>
          </p:nvPr>
        </p:nvSpPr>
        <p:spPr/>
        <p:txBody>
          <a:bodyPr/>
          <a:lstStyle/>
          <a:p>
            <a:r>
              <a:rPr lang="en-US" dirty="0"/>
              <a:t>Poor &gt; Good &gt; Great visualization (4/4)</a:t>
            </a:r>
          </a:p>
        </p:txBody>
      </p:sp>
      <p:pic>
        <p:nvPicPr>
          <p:cNvPr id="5" name="Content Placeholder 4">
            <a:extLst>
              <a:ext uri="{FF2B5EF4-FFF2-40B4-BE49-F238E27FC236}">
                <a16:creationId xmlns:a16="http://schemas.microsoft.com/office/drawing/2014/main" id="{53E01F23-4E18-4DED-A9B6-F42E6270DA81}"/>
              </a:ext>
            </a:extLst>
          </p:cNvPr>
          <p:cNvPicPr>
            <a:picLocks noGrp="1" noChangeAspect="1"/>
          </p:cNvPicPr>
          <p:nvPr>
            <p:ph idx="1"/>
          </p:nvPr>
        </p:nvPicPr>
        <p:blipFill>
          <a:blip r:embed="rId2"/>
          <a:stretch>
            <a:fillRect/>
          </a:stretch>
        </p:blipFill>
        <p:spPr>
          <a:xfrm>
            <a:off x="586340" y="2339517"/>
            <a:ext cx="2967410" cy="1698527"/>
          </a:xfrm>
        </p:spPr>
      </p:pic>
      <p:pic>
        <p:nvPicPr>
          <p:cNvPr id="7" name="Picture 6">
            <a:extLst>
              <a:ext uri="{FF2B5EF4-FFF2-40B4-BE49-F238E27FC236}">
                <a16:creationId xmlns:a16="http://schemas.microsoft.com/office/drawing/2014/main" id="{C3AE898B-6965-421B-8BFB-04D84B87FAF6}"/>
              </a:ext>
            </a:extLst>
          </p:cNvPr>
          <p:cNvPicPr>
            <a:picLocks noChangeAspect="1"/>
          </p:cNvPicPr>
          <p:nvPr/>
        </p:nvPicPr>
        <p:blipFill>
          <a:blip r:embed="rId3"/>
          <a:stretch>
            <a:fillRect/>
          </a:stretch>
        </p:blipFill>
        <p:spPr>
          <a:xfrm>
            <a:off x="3553750" y="2339517"/>
            <a:ext cx="3120808" cy="1818667"/>
          </a:xfrm>
          <a:prstGeom prst="rect">
            <a:avLst/>
          </a:prstGeom>
        </p:spPr>
      </p:pic>
      <p:pic>
        <p:nvPicPr>
          <p:cNvPr id="11" name="Picture 10">
            <a:extLst>
              <a:ext uri="{FF2B5EF4-FFF2-40B4-BE49-F238E27FC236}">
                <a16:creationId xmlns:a16="http://schemas.microsoft.com/office/drawing/2014/main" id="{FC540DC9-6A06-4A5D-8EC0-48C1791F51A5}"/>
              </a:ext>
            </a:extLst>
          </p:cNvPr>
          <p:cNvPicPr>
            <a:picLocks noChangeAspect="1"/>
          </p:cNvPicPr>
          <p:nvPr/>
        </p:nvPicPr>
        <p:blipFill>
          <a:blip r:embed="rId4"/>
          <a:stretch>
            <a:fillRect/>
          </a:stretch>
        </p:blipFill>
        <p:spPr>
          <a:xfrm>
            <a:off x="6970636" y="2136500"/>
            <a:ext cx="4171086" cy="2245093"/>
          </a:xfrm>
          <a:prstGeom prst="rect">
            <a:avLst/>
          </a:prstGeom>
        </p:spPr>
      </p:pic>
      <p:sp>
        <p:nvSpPr>
          <p:cNvPr id="12" name="Rectangle 11">
            <a:extLst>
              <a:ext uri="{FF2B5EF4-FFF2-40B4-BE49-F238E27FC236}">
                <a16:creationId xmlns:a16="http://schemas.microsoft.com/office/drawing/2014/main" id="{62E14409-83FB-4C97-B0CB-42C5470F97A7}"/>
              </a:ext>
            </a:extLst>
          </p:cNvPr>
          <p:cNvSpPr/>
          <p:nvPr/>
        </p:nvSpPr>
        <p:spPr>
          <a:xfrm>
            <a:off x="3410646" y="1748706"/>
            <a:ext cx="8195014" cy="35574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EDD3D9-D3EC-4B76-8225-B2B0DAB71884}"/>
              </a:ext>
            </a:extLst>
          </p:cNvPr>
          <p:cNvSpPr/>
          <p:nvPr/>
        </p:nvSpPr>
        <p:spPr>
          <a:xfrm>
            <a:off x="7434575" y="1748706"/>
            <a:ext cx="4171085" cy="35574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5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41DD-9D4D-4350-A5A8-276EC813FBFC}"/>
              </a:ext>
            </a:extLst>
          </p:cNvPr>
          <p:cNvSpPr>
            <a:spLocks noGrp="1"/>
          </p:cNvSpPr>
          <p:nvPr>
            <p:ph type="title"/>
          </p:nvPr>
        </p:nvSpPr>
        <p:spPr/>
        <p:txBody>
          <a:bodyPr/>
          <a:lstStyle/>
          <a:p>
            <a:r>
              <a:rPr lang="en-US" dirty="0"/>
              <a:t>Visualization as a Career</a:t>
            </a:r>
          </a:p>
        </p:txBody>
      </p:sp>
      <p:sp>
        <p:nvSpPr>
          <p:cNvPr id="3" name="Content Placeholder 2">
            <a:extLst>
              <a:ext uri="{FF2B5EF4-FFF2-40B4-BE49-F238E27FC236}">
                <a16:creationId xmlns:a16="http://schemas.microsoft.com/office/drawing/2014/main" id="{57C36E2F-4A94-4A95-B4DF-D3C1BF5105D7}"/>
              </a:ext>
            </a:extLst>
          </p:cNvPr>
          <p:cNvSpPr>
            <a:spLocks noGrp="1"/>
          </p:cNvSpPr>
          <p:nvPr>
            <p:ph idx="1"/>
          </p:nvPr>
        </p:nvSpPr>
        <p:spPr>
          <a:xfrm>
            <a:off x="838200" y="1825625"/>
            <a:ext cx="5615995" cy="4351338"/>
          </a:xfrm>
        </p:spPr>
        <p:txBody>
          <a:bodyPr>
            <a:normAutofit lnSpcReduction="10000"/>
          </a:bodyPr>
          <a:lstStyle/>
          <a:p>
            <a:r>
              <a:rPr lang="en-US" dirty="0"/>
              <a:t>Where is visualization used:</a:t>
            </a:r>
          </a:p>
          <a:p>
            <a:pPr lvl="1"/>
            <a:endParaRPr lang="en-US" dirty="0">
              <a:ln>
                <a:solidFill>
                  <a:schemeClr val="tx1"/>
                </a:solidFill>
              </a:ln>
            </a:endParaRPr>
          </a:p>
          <a:p>
            <a:pPr lvl="1"/>
            <a:r>
              <a:rPr lang="en-US" dirty="0">
                <a:ln>
                  <a:solidFill>
                    <a:schemeClr val="tx1"/>
                  </a:solidFill>
                </a:ln>
              </a:rPr>
              <a:t>As a desktop-based exploratory tool </a:t>
            </a:r>
            <a:r>
              <a:rPr lang="en-US" dirty="0">
                <a:ln>
                  <a:solidFill>
                    <a:schemeClr val="tx1"/>
                  </a:solidFill>
                </a:ln>
                <a:sym typeface="Wingdings" panose="05000000000000000000" pitchFamily="2" charset="2"/>
              </a:rPr>
              <a:t> Data Science/ML</a:t>
            </a:r>
            <a:endParaRPr lang="en-US" dirty="0">
              <a:ln>
                <a:solidFill>
                  <a:schemeClr val="tx1"/>
                </a:solidFill>
              </a:ln>
            </a:endParaRPr>
          </a:p>
          <a:p>
            <a:pPr lvl="1"/>
            <a:endParaRPr lang="en-US" dirty="0"/>
          </a:p>
          <a:p>
            <a:pPr lvl="1"/>
            <a:r>
              <a:rPr lang="en-US" dirty="0"/>
              <a:t>As an enterprise dashboarding tool </a:t>
            </a:r>
            <a:r>
              <a:rPr lang="en-US" dirty="0">
                <a:sym typeface="Wingdings" panose="05000000000000000000" pitchFamily="2" charset="2"/>
              </a:rPr>
              <a:t> Business Analytics</a:t>
            </a:r>
          </a:p>
          <a:p>
            <a:pPr lvl="2"/>
            <a:r>
              <a:rPr lang="en-US" dirty="0">
                <a:sym typeface="Wingdings" panose="05000000000000000000" pitchFamily="2" charset="2"/>
              </a:rPr>
              <a:t>BI Tools</a:t>
            </a:r>
          </a:p>
          <a:p>
            <a:pPr lvl="2"/>
            <a:r>
              <a:rPr lang="en-US" dirty="0" err="1"/>
              <a:t>Plotly</a:t>
            </a:r>
            <a:r>
              <a:rPr lang="en-US" dirty="0"/>
              <a:t>/Dash apps</a:t>
            </a:r>
          </a:p>
          <a:p>
            <a:endParaRPr lang="en-US" dirty="0"/>
          </a:p>
          <a:p>
            <a:r>
              <a:rPr lang="en-US" dirty="0"/>
              <a:t>Discuss if time permits</a:t>
            </a:r>
          </a:p>
        </p:txBody>
      </p:sp>
      <p:pic>
        <p:nvPicPr>
          <p:cNvPr id="5" name="Picture 4">
            <a:extLst>
              <a:ext uri="{FF2B5EF4-FFF2-40B4-BE49-F238E27FC236}">
                <a16:creationId xmlns:a16="http://schemas.microsoft.com/office/drawing/2014/main" id="{6BEE1575-11DB-4C9F-A6C0-F97BDA46E241}"/>
              </a:ext>
            </a:extLst>
          </p:cNvPr>
          <p:cNvPicPr>
            <a:picLocks noChangeAspect="1"/>
          </p:cNvPicPr>
          <p:nvPr/>
        </p:nvPicPr>
        <p:blipFill>
          <a:blip r:embed="rId2"/>
          <a:stretch>
            <a:fillRect/>
          </a:stretch>
        </p:blipFill>
        <p:spPr>
          <a:xfrm>
            <a:off x="6454195" y="1506475"/>
            <a:ext cx="4206062" cy="4750823"/>
          </a:xfrm>
          <a:prstGeom prst="rect">
            <a:avLst/>
          </a:prstGeom>
        </p:spPr>
      </p:pic>
    </p:spTree>
    <p:extLst>
      <p:ext uri="{BB962C8B-B14F-4D97-AF65-F5344CB8AC3E}">
        <p14:creationId xmlns:p14="http://schemas.microsoft.com/office/powerpoint/2010/main" val="756917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FD0E6-C35D-4BBD-84D7-BCC275A620D5}"/>
              </a:ext>
            </a:extLst>
          </p:cNvPr>
          <p:cNvSpPr>
            <a:spLocks noGrp="1"/>
          </p:cNvSpPr>
          <p:nvPr>
            <p:ph type="title"/>
          </p:nvPr>
        </p:nvSpPr>
        <p:spPr/>
        <p:txBody>
          <a:bodyPr/>
          <a:lstStyle/>
          <a:p>
            <a:r>
              <a:rPr lang="en-US" b="1" dirty="0"/>
              <a:t>Problem Statement - </a:t>
            </a:r>
            <a:r>
              <a:rPr lang="en-US" dirty="0"/>
              <a:t>Honey Production Case Study</a:t>
            </a:r>
          </a:p>
        </p:txBody>
      </p:sp>
      <p:sp>
        <p:nvSpPr>
          <p:cNvPr id="3" name="Content Placeholder 2">
            <a:extLst>
              <a:ext uri="{FF2B5EF4-FFF2-40B4-BE49-F238E27FC236}">
                <a16:creationId xmlns:a16="http://schemas.microsoft.com/office/drawing/2014/main" id="{4ADBABBC-09BD-4C42-8233-1DED515E6E82}"/>
              </a:ext>
            </a:extLst>
          </p:cNvPr>
          <p:cNvSpPr>
            <a:spLocks noGrp="1"/>
          </p:cNvSpPr>
          <p:nvPr>
            <p:ph idx="1"/>
          </p:nvPr>
        </p:nvSpPr>
        <p:spPr/>
        <p:txBody>
          <a:bodyPr>
            <a:normAutofit lnSpcReduction="10000"/>
          </a:bodyPr>
          <a:lstStyle/>
          <a:p>
            <a:r>
              <a:rPr lang="en-US" sz="2000" b="1" dirty="0"/>
              <a:t>Background: </a:t>
            </a:r>
            <a:r>
              <a:rPr lang="en-US" sz="2000" dirty="0"/>
              <a:t>In 2006, global concern was raised over the rapid decline in the honeybee population, an integral component of American honey agriculture. Large numbers of hives were lost to Colony Collapse Disorder, a phenomenon of disappearing worker bees causing the remaining hive colony to collapse. Speculation to the cause of this disorder points to hive diseases and pesticides harming the pollinators, though no overall consensus has been reached. The U.S. used to locally produce over half the honey it consumes per year. Now, honey mostly comes from overseas, with 350 of the 400 million pounds of honey consumed every year originating from imports. This dataset provides insight into honey production supply and demand in America from 1998 to 2016.</a:t>
            </a:r>
          </a:p>
          <a:p>
            <a:endParaRPr lang="en-US" sz="2000" b="1" dirty="0"/>
          </a:p>
          <a:p>
            <a:r>
              <a:rPr lang="en-US" sz="2000" b="1" dirty="0"/>
              <a:t>Objective: </a:t>
            </a:r>
            <a:r>
              <a:rPr lang="en-US" sz="2000" dirty="0"/>
              <a:t>To visualize how honey production has changed over the years (1998-2016) in the United States. </a:t>
            </a:r>
          </a:p>
          <a:p>
            <a:endParaRPr lang="en-US" sz="2000" dirty="0"/>
          </a:p>
          <a:p>
            <a:r>
              <a:rPr lang="en-US" sz="2000" dirty="0"/>
              <a:t>https://www.kaggle.com/jessicali9530/honey-production</a:t>
            </a:r>
          </a:p>
        </p:txBody>
      </p:sp>
    </p:spTree>
    <p:extLst>
      <p:ext uri="{BB962C8B-B14F-4D97-AF65-F5344CB8AC3E}">
        <p14:creationId xmlns:p14="http://schemas.microsoft.com/office/powerpoint/2010/main" val="220846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61A8-04B6-41D4-BDA4-5B0FBBE8F959}"/>
              </a:ext>
            </a:extLst>
          </p:cNvPr>
          <p:cNvSpPr>
            <a:spLocks noGrp="1"/>
          </p:cNvSpPr>
          <p:nvPr>
            <p:ph type="title"/>
          </p:nvPr>
        </p:nvSpPr>
        <p:spPr/>
        <p:txBody>
          <a:bodyPr/>
          <a:lstStyle/>
          <a:p>
            <a:r>
              <a:rPr lang="en-US" dirty="0"/>
              <a:t>Key Questions &amp; Steps</a:t>
            </a:r>
          </a:p>
        </p:txBody>
      </p:sp>
      <p:sp>
        <p:nvSpPr>
          <p:cNvPr id="3" name="Content Placeholder 2">
            <a:extLst>
              <a:ext uri="{FF2B5EF4-FFF2-40B4-BE49-F238E27FC236}">
                <a16:creationId xmlns:a16="http://schemas.microsoft.com/office/drawing/2014/main" id="{79BA8899-564E-4CC5-9483-1C54033D6EBB}"/>
              </a:ext>
            </a:extLst>
          </p:cNvPr>
          <p:cNvSpPr>
            <a:spLocks noGrp="1"/>
          </p:cNvSpPr>
          <p:nvPr>
            <p:ph idx="1"/>
          </p:nvPr>
        </p:nvSpPr>
        <p:spPr/>
        <p:txBody>
          <a:bodyPr>
            <a:normAutofit/>
          </a:bodyPr>
          <a:lstStyle/>
          <a:p>
            <a:pPr>
              <a:buFont typeface="Arial" panose="020B0604020202020204" pitchFamily="34" charset="0"/>
              <a:buChar char="•"/>
            </a:pPr>
            <a:r>
              <a:rPr lang="en-US" sz="2400" dirty="0"/>
              <a:t>How has honey production yield changed from 1998 to 2016?</a:t>
            </a:r>
          </a:p>
          <a:p>
            <a:pPr>
              <a:buFont typeface="Arial" panose="020B0604020202020204" pitchFamily="34" charset="0"/>
              <a:buChar char="•"/>
            </a:pPr>
            <a:r>
              <a:rPr lang="en-US" sz="2400" dirty="0"/>
              <a:t>Over time, what are the major production trends been across the states?</a:t>
            </a:r>
          </a:p>
          <a:p>
            <a:pPr>
              <a:buFont typeface="Arial" panose="020B0604020202020204" pitchFamily="34" charset="0"/>
              <a:buChar char="•"/>
            </a:pPr>
            <a:r>
              <a:rPr lang="en-US" sz="2400" dirty="0"/>
              <a:t>Are there any patterns that can be observed between total honey production and value of production every year? How has value of production, which in some sense could be tied to demand, changed every year?</a:t>
            </a:r>
          </a:p>
          <a:p>
            <a:endParaRPr lang="en-US" b="1" dirty="0"/>
          </a:p>
        </p:txBody>
      </p:sp>
    </p:spTree>
    <p:extLst>
      <p:ext uri="{BB962C8B-B14F-4D97-AF65-F5344CB8AC3E}">
        <p14:creationId xmlns:p14="http://schemas.microsoft.com/office/powerpoint/2010/main" val="27515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756E-074E-4973-A070-6CA84CC230AF}"/>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86FC4F3B-ED68-4FFB-AC16-4917C9ED5E5C}"/>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b="1" dirty="0"/>
              <a:t>state:</a:t>
            </a:r>
            <a:r>
              <a:rPr lang="en-US" dirty="0"/>
              <a:t> Various states of U.S.</a:t>
            </a:r>
          </a:p>
          <a:p>
            <a:pPr>
              <a:buFont typeface="Arial" panose="020B0604020202020204" pitchFamily="34" charset="0"/>
              <a:buChar char="•"/>
            </a:pPr>
            <a:r>
              <a:rPr lang="en-US" b="1" dirty="0" err="1"/>
              <a:t>numcol</a:t>
            </a:r>
            <a:r>
              <a:rPr lang="en-US" b="1" dirty="0"/>
              <a:t>:</a:t>
            </a:r>
            <a:r>
              <a:rPr lang="en-US" dirty="0"/>
              <a:t> Number of honey-producing colonies. Honey producing colonies are the maximum number of colonies from which honey was taken during the year. It is possible to take honey from colonies that did not survive the entire year</a:t>
            </a:r>
          </a:p>
          <a:p>
            <a:pPr>
              <a:buFont typeface="Arial" panose="020B0604020202020204" pitchFamily="34" charset="0"/>
              <a:buChar char="•"/>
            </a:pPr>
            <a:r>
              <a:rPr lang="en-US" b="1" dirty="0" err="1"/>
              <a:t>yieldpercol</a:t>
            </a:r>
            <a:r>
              <a:rPr lang="en-US" b="1" dirty="0"/>
              <a:t>:</a:t>
            </a:r>
            <a:r>
              <a:rPr lang="en-US" dirty="0"/>
              <a:t> Honey yield per colony. Unit is pounds</a:t>
            </a:r>
          </a:p>
          <a:p>
            <a:pPr>
              <a:buFont typeface="Arial" panose="020B0604020202020204" pitchFamily="34" charset="0"/>
              <a:buChar char="•"/>
            </a:pPr>
            <a:r>
              <a:rPr lang="en-US" b="1" dirty="0" err="1"/>
              <a:t>totalprod</a:t>
            </a:r>
            <a:r>
              <a:rPr lang="en-US" b="1" dirty="0"/>
              <a:t>:</a:t>
            </a:r>
            <a:r>
              <a:rPr lang="en-US" dirty="0"/>
              <a:t> Total production (</a:t>
            </a:r>
            <a:r>
              <a:rPr lang="en-US" dirty="0" err="1"/>
              <a:t>numcol</a:t>
            </a:r>
            <a:r>
              <a:rPr lang="en-US" dirty="0"/>
              <a:t> x </a:t>
            </a:r>
            <a:r>
              <a:rPr lang="en-US" dirty="0" err="1"/>
              <a:t>yieldpercol</a:t>
            </a:r>
            <a:r>
              <a:rPr lang="en-US" dirty="0"/>
              <a:t>). Unit is pounds</a:t>
            </a:r>
          </a:p>
          <a:p>
            <a:pPr>
              <a:buFont typeface="Arial" panose="020B0604020202020204" pitchFamily="34" charset="0"/>
              <a:buChar char="•"/>
            </a:pPr>
            <a:r>
              <a:rPr lang="en-US" b="1" dirty="0"/>
              <a:t>stocks:</a:t>
            </a:r>
            <a:r>
              <a:rPr lang="en-US" dirty="0"/>
              <a:t> Refers to stocks held by producers. Unit is pounds</a:t>
            </a:r>
          </a:p>
          <a:p>
            <a:pPr>
              <a:buFont typeface="Arial" panose="020B0604020202020204" pitchFamily="34" charset="0"/>
              <a:buChar char="•"/>
            </a:pPr>
            <a:r>
              <a:rPr lang="en-US" b="1" dirty="0" err="1"/>
              <a:t>priceperlb</a:t>
            </a:r>
            <a:r>
              <a:rPr lang="en-US" b="1" dirty="0"/>
              <a:t>:</a:t>
            </a:r>
            <a:r>
              <a:rPr lang="en-US" dirty="0"/>
              <a:t> Refers to average price per pound based on expanded sales. The unit is dollars.</a:t>
            </a:r>
          </a:p>
          <a:p>
            <a:pPr>
              <a:buFont typeface="Arial" panose="020B0604020202020204" pitchFamily="34" charset="0"/>
              <a:buChar char="•"/>
            </a:pPr>
            <a:r>
              <a:rPr lang="en-US" b="1" dirty="0" err="1"/>
              <a:t>prodvalue</a:t>
            </a:r>
            <a:r>
              <a:rPr lang="en-US" b="1" dirty="0"/>
              <a:t>:</a:t>
            </a:r>
            <a:r>
              <a:rPr lang="en-US" dirty="0"/>
              <a:t> Value of production (</a:t>
            </a:r>
            <a:r>
              <a:rPr lang="en-US" dirty="0" err="1"/>
              <a:t>totalprod</a:t>
            </a:r>
            <a:r>
              <a:rPr lang="en-US" dirty="0"/>
              <a:t> x </a:t>
            </a:r>
            <a:r>
              <a:rPr lang="en-US" dirty="0" err="1"/>
              <a:t>priceperlb</a:t>
            </a:r>
            <a:r>
              <a:rPr lang="en-US" dirty="0"/>
              <a:t>). The unit is dollars.</a:t>
            </a:r>
          </a:p>
          <a:p>
            <a:pPr>
              <a:buFont typeface="Arial" panose="020B0604020202020204" pitchFamily="34" charset="0"/>
              <a:buChar char="•"/>
            </a:pPr>
            <a:r>
              <a:rPr lang="en-US" b="1" dirty="0"/>
              <a:t>year:</a:t>
            </a:r>
            <a:r>
              <a:rPr lang="en-US" dirty="0"/>
              <a:t> Year of production</a:t>
            </a:r>
          </a:p>
          <a:p>
            <a:endParaRPr lang="en-US" dirty="0"/>
          </a:p>
        </p:txBody>
      </p:sp>
    </p:spTree>
    <p:extLst>
      <p:ext uri="{BB962C8B-B14F-4D97-AF65-F5344CB8AC3E}">
        <p14:creationId xmlns:p14="http://schemas.microsoft.com/office/powerpoint/2010/main" val="1151428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B385F-F113-46D5-A8B8-8C9F48CC0C93}"/>
              </a:ext>
            </a:extLst>
          </p:cNvPr>
          <p:cNvSpPr>
            <a:spLocks noGrp="1"/>
          </p:cNvSpPr>
          <p:nvPr>
            <p:ph type="title"/>
          </p:nvPr>
        </p:nvSpPr>
        <p:spPr/>
        <p:txBody>
          <a:bodyPr/>
          <a:lstStyle/>
          <a:p>
            <a:r>
              <a:rPr lang="en-US" dirty="0"/>
              <a:t>Learning Objectives of the session</a:t>
            </a:r>
          </a:p>
        </p:txBody>
      </p:sp>
      <p:sp>
        <p:nvSpPr>
          <p:cNvPr id="3" name="Content Placeholder 2">
            <a:extLst>
              <a:ext uri="{FF2B5EF4-FFF2-40B4-BE49-F238E27FC236}">
                <a16:creationId xmlns:a16="http://schemas.microsoft.com/office/drawing/2014/main" id="{43DEB714-3C5E-4BB5-9008-6872800DC990}"/>
              </a:ext>
            </a:extLst>
          </p:cNvPr>
          <p:cNvSpPr>
            <a:spLocks noGrp="1"/>
          </p:cNvSpPr>
          <p:nvPr>
            <p:ph idx="1"/>
          </p:nvPr>
        </p:nvSpPr>
        <p:spPr/>
        <p:txBody>
          <a:bodyPr/>
          <a:lstStyle/>
          <a:p>
            <a:pPr>
              <a:buFont typeface="Arial" panose="020B0604020202020204" pitchFamily="34" charset="0"/>
              <a:buChar char="•"/>
            </a:pPr>
            <a:r>
              <a:rPr lang="en-US" dirty="0"/>
              <a:t>To get an understanding of Statistics and the Data Visualization using Python</a:t>
            </a:r>
          </a:p>
          <a:p>
            <a:endParaRPr lang="en-US" dirty="0"/>
          </a:p>
        </p:txBody>
      </p:sp>
    </p:spTree>
    <p:extLst>
      <p:ext uri="{BB962C8B-B14F-4D97-AF65-F5344CB8AC3E}">
        <p14:creationId xmlns:p14="http://schemas.microsoft.com/office/powerpoint/2010/main" val="2999345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A01E-DE4C-410C-A760-347FAB530DFF}"/>
              </a:ext>
            </a:extLst>
          </p:cNvPr>
          <p:cNvSpPr>
            <a:spLocks noGrp="1"/>
          </p:cNvSpPr>
          <p:nvPr>
            <p:ph type="title"/>
          </p:nvPr>
        </p:nvSpPr>
        <p:spPr/>
        <p:txBody>
          <a:bodyPr/>
          <a:lstStyle/>
          <a:p>
            <a:r>
              <a:rPr lang="en-US" dirty="0"/>
              <a:t>Structure of the Session:</a:t>
            </a:r>
          </a:p>
        </p:txBody>
      </p:sp>
      <p:graphicFrame>
        <p:nvGraphicFramePr>
          <p:cNvPr id="5" name="Content Placeholder 4">
            <a:extLst>
              <a:ext uri="{FF2B5EF4-FFF2-40B4-BE49-F238E27FC236}">
                <a16:creationId xmlns:a16="http://schemas.microsoft.com/office/drawing/2014/main" id="{8F15A53C-3C3A-482F-BE82-5CFC23B8B61C}"/>
              </a:ext>
            </a:extLst>
          </p:cNvPr>
          <p:cNvGraphicFramePr>
            <a:graphicFrameLocks noGrp="1"/>
          </p:cNvGraphicFramePr>
          <p:nvPr>
            <p:ph idx="1"/>
            <p:extLst>
              <p:ext uri="{D42A27DB-BD31-4B8C-83A1-F6EECF244321}">
                <p14:modId xmlns:p14="http://schemas.microsoft.com/office/powerpoint/2010/main" val="74011187"/>
              </p:ext>
            </p:extLst>
          </p:nvPr>
        </p:nvGraphicFramePr>
        <p:xfrm>
          <a:off x="838200" y="1825625"/>
          <a:ext cx="10775949" cy="4796226"/>
        </p:xfrm>
        <a:graphic>
          <a:graphicData uri="http://schemas.openxmlformats.org/drawingml/2006/table">
            <a:tbl>
              <a:tblPr/>
              <a:tblGrid>
                <a:gridCol w="673100">
                  <a:extLst>
                    <a:ext uri="{9D8B030D-6E8A-4147-A177-3AD203B41FA5}">
                      <a16:colId xmlns:a16="http://schemas.microsoft.com/office/drawing/2014/main" val="4268453184"/>
                    </a:ext>
                  </a:extLst>
                </a:gridCol>
                <a:gridCol w="1524000">
                  <a:extLst>
                    <a:ext uri="{9D8B030D-6E8A-4147-A177-3AD203B41FA5}">
                      <a16:colId xmlns:a16="http://schemas.microsoft.com/office/drawing/2014/main" val="3051136998"/>
                    </a:ext>
                  </a:extLst>
                </a:gridCol>
                <a:gridCol w="8578849">
                  <a:extLst>
                    <a:ext uri="{9D8B030D-6E8A-4147-A177-3AD203B41FA5}">
                      <a16:colId xmlns:a16="http://schemas.microsoft.com/office/drawing/2014/main" val="2078717242"/>
                    </a:ext>
                  </a:extLst>
                </a:gridCol>
              </a:tblGrid>
              <a:tr h="164201">
                <a:tc>
                  <a:txBody>
                    <a:bodyPr/>
                    <a:lstStyle/>
                    <a:p>
                      <a:r>
                        <a:rPr lang="en-US" sz="1100" b="1"/>
                        <a:t>Duration</a:t>
                      </a:r>
                      <a:endParaRPr lang="en-US" sz="1100"/>
                    </a:p>
                  </a:txBody>
                  <a:tcPr marL="41050" marR="41050" marT="20525" marB="20525" anchor="ctr">
                    <a:lnL>
                      <a:noFill/>
                    </a:lnL>
                    <a:lnR>
                      <a:noFill/>
                    </a:lnR>
                    <a:lnT>
                      <a:noFill/>
                    </a:lnT>
                    <a:lnB>
                      <a:noFill/>
                    </a:lnB>
                  </a:tcPr>
                </a:tc>
                <a:tc>
                  <a:txBody>
                    <a:bodyPr/>
                    <a:lstStyle/>
                    <a:p>
                      <a:r>
                        <a:rPr lang="en-US" sz="1100" b="1"/>
                        <a:t>Topic</a:t>
                      </a:r>
                      <a:endParaRPr lang="en-US" sz="1100"/>
                    </a:p>
                  </a:txBody>
                  <a:tcPr marL="41050" marR="41050" marT="20525" marB="20525" anchor="ctr">
                    <a:lnL>
                      <a:noFill/>
                    </a:lnL>
                    <a:lnR>
                      <a:noFill/>
                    </a:lnR>
                    <a:lnT>
                      <a:noFill/>
                    </a:lnT>
                    <a:lnB>
                      <a:noFill/>
                    </a:lnB>
                  </a:tcPr>
                </a:tc>
                <a:tc>
                  <a:txBody>
                    <a:bodyPr/>
                    <a:lstStyle/>
                    <a:p>
                      <a:r>
                        <a:rPr lang="en-US" sz="1100" b="1"/>
                        <a:t>Details</a:t>
                      </a:r>
                      <a:endParaRPr lang="en-US" sz="1100"/>
                    </a:p>
                  </a:txBody>
                  <a:tcPr marL="41050" marR="41050" marT="20525" marB="20525" anchor="ctr">
                    <a:lnL>
                      <a:noFill/>
                    </a:lnL>
                    <a:lnR>
                      <a:noFill/>
                    </a:lnR>
                    <a:lnT>
                      <a:noFill/>
                    </a:lnT>
                    <a:lnB>
                      <a:noFill/>
                    </a:lnB>
                  </a:tcPr>
                </a:tc>
                <a:extLst>
                  <a:ext uri="{0D108BD9-81ED-4DB2-BD59-A6C34878D82A}">
                    <a16:rowId xmlns:a16="http://schemas.microsoft.com/office/drawing/2014/main" val="4006207010"/>
                  </a:ext>
                </a:extLst>
              </a:tr>
              <a:tr h="287353">
                <a:tc>
                  <a:txBody>
                    <a:bodyPr/>
                    <a:lstStyle/>
                    <a:p>
                      <a:r>
                        <a:rPr lang="en-US" sz="1100"/>
                        <a:t>5 Min </a:t>
                      </a:r>
                    </a:p>
                  </a:txBody>
                  <a:tcPr marL="41050" marR="41050" marT="20525" marB="20525" anchor="ctr">
                    <a:lnL>
                      <a:noFill/>
                    </a:lnL>
                    <a:lnR>
                      <a:noFill/>
                    </a:lnR>
                    <a:lnT>
                      <a:noFill/>
                    </a:lnT>
                    <a:lnB>
                      <a:noFill/>
                    </a:lnB>
                  </a:tcPr>
                </a:tc>
                <a:tc>
                  <a:txBody>
                    <a:bodyPr/>
                    <a:lstStyle/>
                    <a:p>
                      <a:r>
                        <a:rPr lang="en-US" sz="1100"/>
                        <a:t>Explanation of session structure</a:t>
                      </a:r>
                    </a:p>
                  </a:txBody>
                  <a:tcPr marL="41050" marR="41050" marT="20525" marB="20525" anchor="ctr">
                    <a:lnL>
                      <a:noFill/>
                    </a:lnL>
                    <a:lnR>
                      <a:noFill/>
                    </a:lnR>
                    <a:lnT>
                      <a:noFill/>
                    </a:lnT>
                    <a:lnB>
                      <a:noFill/>
                    </a:lnB>
                  </a:tcPr>
                </a:tc>
                <a:tc>
                  <a:txBody>
                    <a:bodyPr/>
                    <a:lstStyle/>
                    <a:p>
                      <a:pPr>
                        <a:buFont typeface="Arial" panose="020B0604020202020204" pitchFamily="34" charset="0"/>
                        <a:buChar char="•"/>
                      </a:pPr>
                      <a:r>
                        <a:rPr lang="en-US" sz="1100"/>
                        <a:t>Explanation of the agenda and learning objectives of the session </a:t>
                      </a:r>
                    </a:p>
                  </a:txBody>
                  <a:tcPr marL="41050" marR="41050" marT="20525" marB="20525" anchor="ctr">
                    <a:lnL>
                      <a:noFill/>
                    </a:lnL>
                    <a:lnR>
                      <a:noFill/>
                    </a:lnR>
                    <a:lnT>
                      <a:noFill/>
                    </a:lnT>
                    <a:lnB>
                      <a:noFill/>
                    </a:lnB>
                  </a:tcPr>
                </a:tc>
                <a:extLst>
                  <a:ext uri="{0D108BD9-81ED-4DB2-BD59-A6C34878D82A}">
                    <a16:rowId xmlns:a16="http://schemas.microsoft.com/office/drawing/2014/main" val="1068450335"/>
                  </a:ext>
                </a:extLst>
              </a:tr>
              <a:tr h="1026259">
                <a:tc>
                  <a:txBody>
                    <a:bodyPr/>
                    <a:lstStyle/>
                    <a:p>
                      <a:r>
                        <a:rPr lang="en-US" sz="1100" dirty="0"/>
                        <a:t>25 min</a:t>
                      </a:r>
                    </a:p>
                  </a:txBody>
                  <a:tcPr marL="41050" marR="41050" marT="20525" marB="20525" anchor="ctr">
                    <a:lnL>
                      <a:noFill/>
                    </a:lnL>
                    <a:lnR>
                      <a:noFill/>
                    </a:lnR>
                    <a:lnT>
                      <a:noFill/>
                    </a:lnT>
                    <a:lnB>
                      <a:noFill/>
                    </a:lnB>
                  </a:tcPr>
                </a:tc>
                <a:tc>
                  <a:txBody>
                    <a:bodyPr/>
                    <a:lstStyle/>
                    <a:p>
                      <a:r>
                        <a:rPr lang="en-US" sz="1100"/>
                        <a:t>Concepts covered </a:t>
                      </a:r>
                      <a:br>
                        <a:rPr lang="en-US" sz="1100"/>
                      </a:br>
                      <a:r>
                        <a:rPr lang="en-US" sz="1100"/>
                        <a:t>in the videos of </a:t>
                      </a:r>
                      <a:br>
                        <a:rPr lang="en-US" sz="1100"/>
                      </a:br>
                      <a:r>
                        <a:rPr lang="en-US" sz="1100"/>
                        <a:t>the week  </a:t>
                      </a:r>
                    </a:p>
                  </a:txBody>
                  <a:tcPr marL="41050" marR="41050" marT="20525" marB="20525" anchor="ctr">
                    <a:lnL>
                      <a:noFill/>
                    </a:lnL>
                    <a:lnR>
                      <a:noFill/>
                    </a:lnR>
                    <a:lnT>
                      <a:noFill/>
                    </a:lnT>
                    <a:lnB>
                      <a:noFill/>
                    </a:lnB>
                  </a:tcPr>
                </a:tc>
                <a:tc>
                  <a:txBody>
                    <a:bodyPr/>
                    <a:lstStyle/>
                    <a:p>
                      <a:pPr>
                        <a:buFont typeface="Arial" panose="020B0604020202020204" pitchFamily="34" charset="0"/>
                        <a:buChar char="•"/>
                      </a:pPr>
                      <a:r>
                        <a:rPr lang="en-US" sz="1100"/>
                        <a:t>Use the Pop Quiz to gauge the level of understanding of the learners on videos covered during the week and identify areas to focus on.</a:t>
                      </a:r>
                    </a:p>
                    <a:p>
                      <a:pPr>
                        <a:buFont typeface="Arial" panose="020B0604020202020204" pitchFamily="34" charset="0"/>
                        <a:buChar char="•"/>
                      </a:pPr>
                      <a:r>
                        <a:rPr lang="en-US" sz="1100"/>
                        <a:t>Explanation of the concepts of Data Visualization where the group needs help.</a:t>
                      </a:r>
                    </a:p>
                  </a:txBody>
                  <a:tcPr marL="41050" marR="41050" marT="20525" marB="20525" anchor="ctr">
                    <a:lnL>
                      <a:noFill/>
                    </a:lnL>
                    <a:lnR>
                      <a:noFill/>
                    </a:lnR>
                    <a:lnT>
                      <a:noFill/>
                    </a:lnT>
                    <a:lnB>
                      <a:noFill/>
                    </a:lnB>
                  </a:tcPr>
                </a:tc>
                <a:extLst>
                  <a:ext uri="{0D108BD9-81ED-4DB2-BD59-A6C34878D82A}">
                    <a16:rowId xmlns:a16="http://schemas.microsoft.com/office/drawing/2014/main" val="626791010"/>
                  </a:ext>
                </a:extLst>
              </a:tr>
              <a:tr h="1272561">
                <a:tc>
                  <a:txBody>
                    <a:bodyPr/>
                    <a:lstStyle/>
                    <a:p>
                      <a:r>
                        <a:rPr lang="en-US" sz="1100"/>
                        <a:t>50 min</a:t>
                      </a:r>
                    </a:p>
                  </a:txBody>
                  <a:tcPr marL="41050" marR="41050" marT="20525" marB="20525" anchor="ctr">
                    <a:lnL>
                      <a:noFill/>
                    </a:lnL>
                    <a:lnR>
                      <a:noFill/>
                    </a:lnR>
                    <a:lnT>
                      <a:noFill/>
                    </a:lnT>
                    <a:lnB>
                      <a:noFill/>
                    </a:lnB>
                  </a:tcPr>
                </a:tc>
                <a:tc>
                  <a:txBody>
                    <a:bodyPr/>
                    <a:lstStyle/>
                    <a:p>
                      <a:r>
                        <a:rPr lang="en-US" sz="1100"/>
                        <a:t>Hands-on Case Study - Honey Production</a:t>
                      </a:r>
                    </a:p>
                  </a:txBody>
                  <a:tcPr marL="41050" marR="41050" marT="20525" marB="20525" anchor="ctr">
                    <a:lnL>
                      <a:noFill/>
                    </a:lnL>
                    <a:lnR>
                      <a:noFill/>
                    </a:lnR>
                    <a:lnT>
                      <a:noFill/>
                    </a:lnT>
                    <a:lnB>
                      <a:noFill/>
                    </a:lnB>
                  </a:tcPr>
                </a:tc>
                <a:tc>
                  <a:txBody>
                    <a:bodyPr/>
                    <a:lstStyle/>
                    <a:p>
                      <a:pPr>
                        <a:buFont typeface="Arial" panose="020B0604020202020204" pitchFamily="34" charset="0"/>
                        <a:buChar char="•"/>
                      </a:pPr>
                      <a:r>
                        <a:rPr lang="en-US" sz="1100"/>
                        <a:t>A hands-on session to demonstrate topics covered in the week</a:t>
                      </a:r>
                    </a:p>
                    <a:p>
                      <a:pPr>
                        <a:buFont typeface="Arial" panose="020B0604020202020204" pitchFamily="34" charset="0"/>
                        <a:buChar char="•"/>
                      </a:pPr>
                      <a:r>
                        <a:rPr lang="en-US" sz="1100"/>
                        <a:t>Work on the Honey Production Dataset. Visualise the data and perform Exploratory Data Analysis (EDA) to derive insights from the data.</a:t>
                      </a:r>
                    </a:p>
                    <a:p>
                      <a:pPr>
                        <a:buFont typeface="Arial" panose="020B0604020202020204" pitchFamily="34" charset="0"/>
                        <a:buChar char="•"/>
                      </a:pPr>
                      <a:r>
                        <a:rPr lang="en-US" sz="1100"/>
                        <a:t>Summarise the key learnings from the case study.</a:t>
                      </a:r>
                    </a:p>
                  </a:txBody>
                  <a:tcPr marL="41050" marR="41050" marT="20525" marB="20525" anchor="ctr">
                    <a:lnL>
                      <a:noFill/>
                    </a:lnL>
                    <a:lnR>
                      <a:noFill/>
                    </a:lnR>
                    <a:lnT>
                      <a:noFill/>
                    </a:lnT>
                    <a:lnB>
                      <a:noFill/>
                    </a:lnB>
                  </a:tcPr>
                </a:tc>
                <a:extLst>
                  <a:ext uri="{0D108BD9-81ED-4DB2-BD59-A6C34878D82A}">
                    <a16:rowId xmlns:a16="http://schemas.microsoft.com/office/drawing/2014/main" val="23736339"/>
                  </a:ext>
                </a:extLst>
              </a:tr>
              <a:tr h="410504">
                <a:tc>
                  <a:txBody>
                    <a:bodyPr/>
                    <a:lstStyle/>
                    <a:p>
                      <a:r>
                        <a:rPr lang="en-US" sz="1100"/>
                        <a:t>20 min</a:t>
                      </a:r>
                    </a:p>
                  </a:txBody>
                  <a:tcPr marL="41050" marR="41050" marT="20525" marB="20525" anchor="ctr">
                    <a:lnL>
                      <a:noFill/>
                    </a:lnL>
                    <a:lnR>
                      <a:noFill/>
                    </a:lnR>
                    <a:lnT>
                      <a:noFill/>
                    </a:lnT>
                    <a:lnB>
                      <a:noFill/>
                    </a:lnB>
                  </a:tcPr>
                </a:tc>
                <a:tc>
                  <a:txBody>
                    <a:bodyPr/>
                    <a:lstStyle/>
                    <a:p>
                      <a:r>
                        <a:rPr lang="en-US" sz="1100"/>
                        <a:t>Clarification of the doubts in Practice Exercises  </a:t>
                      </a:r>
                    </a:p>
                  </a:txBody>
                  <a:tcPr marL="41050" marR="41050" marT="20525" marB="20525" anchor="ctr">
                    <a:lnL>
                      <a:noFill/>
                    </a:lnL>
                    <a:lnR>
                      <a:noFill/>
                    </a:lnR>
                    <a:lnT>
                      <a:noFill/>
                    </a:lnT>
                    <a:lnB>
                      <a:noFill/>
                    </a:lnB>
                  </a:tcPr>
                </a:tc>
                <a:tc>
                  <a:txBody>
                    <a:bodyPr/>
                    <a:lstStyle/>
                    <a:p>
                      <a:pPr>
                        <a:buFont typeface="Arial" panose="020B0604020202020204" pitchFamily="34" charset="0"/>
                        <a:buChar char="•"/>
                      </a:pPr>
                      <a:r>
                        <a:rPr lang="en-US" sz="1100"/>
                        <a:t>Clarification of the doubts that learners may have in the Practice Exercises of the week</a:t>
                      </a:r>
                    </a:p>
                  </a:txBody>
                  <a:tcPr marL="41050" marR="41050" marT="20525" marB="20525" anchor="ctr">
                    <a:lnL>
                      <a:noFill/>
                    </a:lnL>
                    <a:lnR>
                      <a:noFill/>
                    </a:lnR>
                    <a:lnT>
                      <a:noFill/>
                    </a:lnT>
                    <a:lnB>
                      <a:noFill/>
                    </a:lnB>
                  </a:tcPr>
                </a:tc>
                <a:extLst>
                  <a:ext uri="{0D108BD9-81ED-4DB2-BD59-A6C34878D82A}">
                    <a16:rowId xmlns:a16="http://schemas.microsoft.com/office/drawing/2014/main" val="530627969"/>
                  </a:ext>
                </a:extLst>
              </a:tr>
              <a:tr h="533655">
                <a:tc>
                  <a:txBody>
                    <a:bodyPr/>
                    <a:lstStyle/>
                    <a:p>
                      <a:r>
                        <a:rPr lang="en-US" sz="1100"/>
                        <a:t>15 min</a:t>
                      </a:r>
                    </a:p>
                  </a:txBody>
                  <a:tcPr marL="41050" marR="41050" marT="20525" marB="20525" anchor="ctr">
                    <a:lnL>
                      <a:noFill/>
                    </a:lnL>
                    <a:lnR>
                      <a:noFill/>
                    </a:lnR>
                    <a:lnT>
                      <a:noFill/>
                    </a:lnT>
                    <a:lnB>
                      <a:noFill/>
                    </a:lnB>
                    <a:solidFill>
                      <a:srgbClr val="FFFF00"/>
                    </a:solidFill>
                  </a:tcPr>
                </a:tc>
                <a:tc>
                  <a:txBody>
                    <a:bodyPr/>
                    <a:lstStyle/>
                    <a:p>
                      <a:r>
                        <a:rPr lang="en-US" sz="1100" dirty="0"/>
                        <a:t>Buffer Zone for Question and Answers / Viz Careers (if there is interest)</a:t>
                      </a:r>
                    </a:p>
                  </a:txBody>
                  <a:tcPr marL="41050" marR="41050" marT="20525" marB="20525" anchor="ctr">
                    <a:lnL>
                      <a:noFill/>
                    </a:lnL>
                    <a:lnR>
                      <a:noFill/>
                    </a:lnR>
                    <a:lnT>
                      <a:noFill/>
                    </a:lnT>
                    <a:lnB>
                      <a:noFill/>
                    </a:lnB>
                    <a:solidFill>
                      <a:srgbClr val="FFFF00"/>
                    </a:solidFill>
                  </a:tcPr>
                </a:tc>
                <a:tc>
                  <a:txBody>
                    <a:bodyPr/>
                    <a:lstStyle/>
                    <a:p>
                      <a:pPr>
                        <a:buFont typeface="Arial" panose="020B0604020202020204" pitchFamily="34" charset="0"/>
                        <a:buChar char="•"/>
                      </a:pPr>
                      <a:r>
                        <a:rPr lang="en-US" sz="1100" dirty="0"/>
                        <a:t>Use this time to clarify additional doubts.</a:t>
                      </a:r>
                    </a:p>
                    <a:p>
                      <a:pPr>
                        <a:buFont typeface="Arial" panose="020B0604020202020204" pitchFamily="34" charset="0"/>
                        <a:buChar char="•"/>
                      </a:pPr>
                      <a:r>
                        <a:rPr lang="en-US" sz="1100" dirty="0"/>
                        <a:t>Examples from the industry based on the mentor's past experience</a:t>
                      </a:r>
                    </a:p>
                  </a:txBody>
                  <a:tcPr marL="41050" marR="41050" marT="20525" marB="20525" anchor="ctr">
                    <a:lnL>
                      <a:noFill/>
                    </a:lnL>
                    <a:lnR>
                      <a:noFill/>
                    </a:lnR>
                    <a:lnT>
                      <a:noFill/>
                    </a:lnT>
                    <a:lnB>
                      <a:noFill/>
                    </a:lnB>
                    <a:solidFill>
                      <a:srgbClr val="FFFF00"/>
                    </a:solidFill>
                  </a:tcPr>
                </a:tc>
                <a:extLst>
                  <a:ext uri="{0D108BD9-81ED-4DB2-BD59-A6C34878D82A}">
                    <a16:rowId xmlns:a16="http://schemas.microsoft.com/office/drawing/2014/main" val="2346724616"/>
                  </a:ext>
                </a:extLst>
              </a:tr>
              <a:tr h="656806">
                <a:tc>
                  <a:txBody>
                    <a:bodyPr/>
                    <a:lstStyle/>
                    <a:p>
                      <a:r>
                        <a:rPr lang="en-US" sz="1100"/>
                        <a:t>5 min</a:t>
                      </a:r>
                    </a:p>
                  </a:txBody>
                  <a:tcPr marL="41050" marR="41050" marT="20525" marB="20525" anchor="ctr">
                    <a:lnL>
                      <a:noFill/>
                    </a:lnL>
                    <a:lnR>
                      <a:noFill/>
                    </a:lnR>
                    <a:lnT>
                      <a:noFill/>
                    </a:lnT>
                    <a:lnB>
                      <a:noFill/>
                    </a:lnB>
                  </a:tcPr>
                </a:tc>
                <a:tc>
                  <a:txBody>
                    <a:bodyPr/>
                    <a:lstStyle/>
                    <a:p>
                      <a:r>
                        <a:rPr lang="en-US" sz="1100"/>
                        <a:t>Summary of the </a:t>
                      </a:r>
                      <a:br>
                        <a:rPr lang="en-US" sz="1100"/>
                      </a:br>
                      <a:r>
                        <a:rPr lang="en-US" sz="1100"/>
                        <a:t>session</a:t>
                      </a:r>
                    </a:p>
                  </a:txBody>
                  <a:tcPr marL="41050" marR="41050" marT="20525" marB="20525" anchor="ctr">
                    <a:lnL>
                      <a:noFill/>
                    </a:lnL>
                    <a:lnR>
                      <a:noFill/>
                    </a:lnR>
                    <a:lnT>
                      <a:noFill/>
                    </a:lnT>
                    <a:lnB>
                      <a:noFill/>
                    </a:lnB>
                  </a:tcPr>
                </a:tc>
                <a:tc>
                  <a:txBody>
                    <a:bodyPr/>
                    <a:lstStyle/>
                    <a:p>
                      <a:pPr>
                        <a:buFont typeface="Arial" panose="020B0604020202020204" pitchFamily="34" charset="0"/>
                        <a:buChar char="•"/>
                      </a:pPr>
                      <a:r>
                        <a:rPr lang="en-US" sz="1100" dirty="0"/>
                        <a:t>Summary of the week with the key takeaways</a:t>
                      </a:r>
                    </a:p>
                    <a:p>
                      <a:pPr>
                        <a:buFont typeface="Arial" panose="020B0604020202020204" pitchFamily="34" charset="0"/>
                        <a:buChar char="•"/>
                      </a:pPr>
                      <a:r>
                        <a:rPr lang="en-US" sz="1100" dirty="0"/>
                        <a:t>Brief about the next session on Exploratory Data Analysis (Deep Dive)</a:t>
                      </a:r>
                    </a:p>
                  </a:txBody>
                  <a:tcPr marL="41050" marR="41050" marT="20525" marB="20525" anchor="ctr">
                    <a:lnL>
                      <a:noFill/>
                    </a:lnL>
                    <a:lnR>
                      <a:noFill/>
                    </a:lnR>
                    <a:lnT>
                      <a:noFill/>
                    </a:lnT>
                    <a:lnB>
                      <a:noFill/>
                    </a:lnB>
                  </a:tcPr>
                </a:tc>
                <a:extLst>
                  <a:ext uri="{0D108BD9-81ED-4DB2-BD59-A6C34878D82A}">
                    <a16:rowId xmlns:a16="http://schemas.microsoft.com/office/drawing/2014/main" val="3296562432"/>
                  </a:ext>
                </a:extLst>
              </a:tr>
            </a:tbl>
          </a:graphicData>
        </a:graphic>
      </p:graphicFrame>
    </p:spTree>
    <p:extLst>
      <p:ext uri="{BB962C8B-B14F-4D97-AF65-F5344CB8AC3E}">
        <p14:creationId xmlns:p14="http://schemas.microsoft.com/office/powerpoint/2010/main" val="2738736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25444A-E230-4A32-B568-AC415992AD60}"/>
              </a:ext>
            </a:extLst>
          </p:cNvPr>
          <p:cNvSpPr/>
          <p:nvPr/>
        </p:nvSpPr>
        <p:spPr>
          <a:xfrm>
            <a:off x="5348461" y="2796596"/>
            <a:ext cx="1495078" cy="146838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89C2F-988E-4ADF-B49D-62F232345422}"/>
              </a:ext>
            </a:extLst>
          </p:cNvPr>
          <p:cNvSpPr>
            <a:spLocks noGrp="1"/>
          </p:cNvSpPr>
          <p:nvPr>
            <p:ph type="title"/>
          </p:nvPr>
        </p:nvSpPr>
        <p:spPr/>
        <p:txBody>
          <a:bodyPr/>
          <a:lstStyle/>
          <a:p>
            <a:r>
              <a:rPr lang="en-US" dirty="0"/>
              <a:t>Timeline</a:t>
            </a:r>
          </a:p>
        </p:txBody>
      </p:sp>
      <p:graphicFrame>
        <p:nvGraphicFramePr>
          <p:cNvPr id="4" name="Content Placeholder 3">
            <a:extLst>
              <a:ext uri="{FF2B5EF4-FFF2-40B4-BE49-F238E27FC236}">
                <a16:creationId xmlns:a16="http://schemas.microsoft.com/office/drawing/2014/main" id="{53FE0A11-2FAD-4390-97A8-54CF3C6069BD}"/>
              </a:ext>
            </a:extLst>
          </p:cNvPr>
          <p:cNvGraphicFramePr>
            <a:graphicFrameLocks noGrp="1"/>
          </p:cNvGraphicFramePr>
          <p:nvPr>
            <p:ph idx="1"/>
            <p:extLst>
              <p:ext uri="{D42A27DB-BD31-4B8C-83A1-F6EECF244321}">
                <p14:modId xmlns:p14="http://schemas.microsoft.com/office/powerpoint/2010/main" val="2208622177"/>
              </p:ext>
            </p:extLst>
          </p:nvPr>
        </p:nvGraphicFramePr>
        <p:xfrm>
          <a:off x="838200" y="3123643"/>
          <a:ext cx="10515600" cy="1862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EFF4270E-9CE3-48D4-9C44-DCB1D5AA3845}"/>
              </a:ext>
            </a:extLst>
          </p:cNvPr>
          <p:cNvSpPr/>
          <p:nvPr/>
        </p:nvSpPr>
        <p:spPr>
          <a:xfrm>
            <a:off x="2195337" y="2796596"/>
            <a:ext cx="1495078" cy="146838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059B5CD-714A-43C6-AE8B-0B4B3A4ACF3E}"/>
              </a:ext>
            </a:extLst>
          </p:cNvPr>
          <p:cNvSpPr/>
          <p:nvPr/>
        </p:nvSpPr>
        <p:spPr>
          <a:xfrm>
            <a:off x="3759200" y="2796596"/>
            <a:ext cx="1595104" cy="146838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B4BA21-1628-40AD-9102-C386C2DD7BFE}"/>
              </a:ext>
            </a:extLst>
          </p:cNvPr>
          <p:cNvSpPr/>
          <p:nvPr/>
        </p:nvSpPr>
        <p:spPr>
          <a:xfrm>
            <a:off x="6853829" y="2770639"/>
            <a:ext cx="1495078" cy="146838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D68BF1-3427-4C5E-B9BA-0589BB31CB55}"/>
              </a:ext>
            </a:extLst>
          </p:cNvPr>
          <p:cNvSpPr/>
          <p:nvPr/>
        </p:nvSpPr>
        <p:spPr>
          <a:xfrm>
            <a:off x="8196229" y="2796596"/>
            <a:ext cx="1641913" cy="146838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8F31B35-D361-479C-9CA4-92934BD383CF}"/>
              </a:ext>
            </a:extLst>
          </p:cNvPr>
          <p:cNvSpPr txBox="1"/>
          <p:nvPr/>
        </p:nvSpPr>
        <p:spPr>
          <a:xfrm>
            <a:off x="5482243" y="4617980"/>
            <a:ext cx="1495078" cy="923330"/>
          </a:xfrm>
          <a:prstGeom prst="rect">
            <a:avLst/>
          </a:prstGeom>
          <a:noFill/>
        </p:spPr>
        <p:txBody>
          <a:bodyPr wrap="square" rtlCol="0">
            <a:spAutoFit/>
          </a:bodyPr>
          <a:lstStyle/>
          <a:p>
            <a:r>
              <a:rPr lang="en-US" dirty="0"/>
              <a:t>Mentor Session</a:t>
            </a:r>
          </a:p>
          <a:p>
            <a:r>
              <a:rPr lang="en-US" dirty="0"/>
              <a:t>here</a:t>
            </a:r>
          </a:p>
        </p:txBody>
      </p:sp>
      <p:sp>
        <p:nvSpPr>
          <p:cNvPr id="12" name="TextBox 11">
            <a:extLst>
              <a:ext uri="{FF2B5EF4-FFF2-40B4-BE49-F238E27FC236}">
                <a16:creationId xmlns:a16="http://schemas.microsoft.com/office/drawing/2014/main" id="{9414F536-D604-466C-BBA4-93AACA0D68A5}"/>
              </a:ext>
            </a:extLst>
          </p:cNvPr>
          <p:cNvSpPr txBox="1"/>
          <p:nvPr/>
        </p:nvSpPr>
        <p:spPr>
          <a:xfrm>
            <a:off x="7539788" y="1768998"/>
            <a:ext cx="1495078" cy="923330"/>
          </a:xfrm>
          <a:prstGeom prst="rect">
            <a:avLst/>
          </a:prstGeom>
          <a:noFill/>
        </p:spPr>
        <p:txBody>
          <a:bodyPr wrap="square" rtlCol="0">
            <a:spAutoFit/>
          </a:bodyPr>
          <a:lstStyle/>
          <a:p>
            <a:r>
              <a:rPr lang="en-US" dirty="0"/>
              <a:t>Students should be here</a:t>
            </a:r>
          </a:p>
        </p:txBody>
      </p:sp>
      <p:sp>
        <p:nvSpPr>
          <p:cNvPr id="10" name="Arrow: Up 9">
            <a:extLst>
              <a:ext uri="{FF2B5EF4-FFF2-40B4-BE49-F238E27FC236}">
                <a16:creationId xmlns:a16="http://schemas.microsoft.com/office/drawing/2014/main" id="{57903097-FBAF-4F25-9B6E-31BC0D2C7430}"/>
              </a:ext>
            </a:extLst>
          </p:cNvPr>
          <p:cNvSpPr/>
          <p:nvPr/>
        </p:nvSpPr>
        <p:spPr>
          <a:xfrm>
            <a:off x="6535098" y="4282661"/>
            <a:ext cx="290946" cy="7109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1D9F0520-D778-4027-8B7E-7A6893C193BE}"/>
              </a:ext>
            </a:extLst>
          </p:cNvPr>
          <p:cNvSpPr/>
          <p:nvPr/>
        </p:nvSpPr>
        <p:spPr>
          <a:xfrm rot="10800000">
            <a:off x="8141854" y="2437922"/>
            <a:ext cx="290946" cy="7109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BFFA237-11D0-4804-89ED-D298B9C0538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821393" y="3261699"/>
            <a:ext cx="522925" cy="602073"/>
          </a:xfrm>
          <a:prstGeom prst="rect">
            <a:avLst/>
          </a:prstGeom>
        </p:spPr>
      </p:pic>
      <p:pic>
        <p:nvPicPr>
          <p:cNvPr id="18" name="Picture 17">
            <a:extLst>
              <a:ext uri="{FF2B5EF4-FFF2-40B4-BE49-F238E27FC236}">
                <a16:creationId xmlns:a16="http://schemas.microsoft.com/office/drawing/2014/main" id="{31271172-947E-4CF3-AC74-DDC464C688B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20918" y="3261699"/>
            <a:ext cx="522925" cy="602073"/>
          </a:xfrm>
          <a:prstGeom prst="rect">
            <a:avLst/>
          </a:prstGeom>
        </p:spPr>
      </p:pic>
    </p:spTree>
    <p:extLst>
      <p:ext uri="{BB962C8B-B14F-4D97-AF65-F5344CB8AC3E}">
        <p14:creationId xmlns:p14="http://schemas.microsoft.com/office/powerpoint/2010/main" val="412711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0F32-DE76-45FE-B632-4FDF16899B2B}"/>
              </a:ext>
            </a:extLst>
          </p:cNvPr>
          <p:cNvSpPr>
            <a:spLocks noGrp="1"/>
          </p:cNvSpPr>
          <p:nvPr>
            <p:ph type="title"/>
          </p:nvPr>
        </p:nvSpPr>
        <p:spPr/>
        <p:txBody>
          <a:bodyPr/>
          <a:lstStyle/>
          <a:p>
            <a:r>
              <a:rPr lang="en-US" dirty="0"/>
              <a:t>Brief intro about visualizations</a:t>
            </a:r>
          </a:p>
        </p:txBody>
      </p:sp>
      <p:sp>
        <p:nvSpPr>
          <p:cNvPr id="3" name="Content Placeholder 2">
            <a:extLst>
              <a:ext uri="{FF2B5EF4-FFF2-40B4-BE49-F238E27FC236}">
                <a16:creationId xmlns:a16="http://schemas.microsoft.com/office/drawing/2014/main" id="{3FDA78EA-CF67-4697-ABF7-6D9142664532}"/>
              </a:ext>
            </a:extLst>
          </p:cNvPr>
          <p:cNvSpPr>
            <a:spLocks noGrp="1"/>
          </p:cNvSpPr>
          <p:nvPr>
            <p:ph idx="1"/>
          </p:nvPr>
        </p:nvSpPr>
        <p:spPr/>
        <p:txBody>
          <a:bodyPr/>
          <a:lstStyle/>
          <a:p>
            <a:r>
              <a:rPr lang="en-US" dirty="0"/>
              <a:t>Reference Link: </a:t>
            </a:r>
            <a:r>
              <a:rPr lang="en-US" dirty="0">
                <a:hlinkClick r:id="rId2"/>
              </a:rPr>
              <a:t>https://matplotlib.org/</a:t>
            </a:r>
            <a:endParaRPr lang="en-US" dirty="0"/>
          </a:p>
          <a:p>
            <a:r>
              <a:rPr lang="en-US" dirty="0"/>
              <a:t>Reference link: </a:t>
            </a:r>
            <a:r>
              <a:rPr lang="en-US" dirty="0">
                <a:hlinkClick r:id="rId3"/>
              </a:rPr>
              <a:t>https://seaborn.pydata.org/</a:t>
            </a:r>
            <a:endParaRPr lang="en-US" dirty="0"/>
          </a:p>
          <a:p>
            <a:endParaRPr lang="en-US" dirty="0"/>
          </a:p>
          <a:p>
            <a:r>
              <a:rPr lang="en-US" dirty="0"/>
              <a:t>Cheat Sheet: </a:t>
            </a:r>
            <a:r>
              <a:rPr lang="en-US" dirty="0">
                <a:hlinkClick r:id="rId4"/>
              </a:rPr>
              <a:t>https://github.com/matplotlib/cheatsheets</a:t>
            </a:r>
            <a:endParaRPr lang="en-US" dirty="0"/>
          </a:p>
          <a:p>
            <a:endParaRPr lang="en-US" dirty="0"/>
          </a:p>
          <a:p>
            <a:r>
              <a:rPr lang="en-US" dirty="0"/>
              <a:t>Book Reference: </a:t>
            </a:r>
          </a:p>
          <a:p>
            <a:pPr lvl="1"/>
            <a:r>
              <a:rPr lang="en-US" dirty="0"/>
              <a:t>Fundamentals of Data Visualization– Claus O. Wilke</a:t>
            </a:r>
          </a:p>
          <a:p>
            <a:pPr lvl="1"/>
            <a:r>
              <a:rPr lang="en-US" dirty="0"/>
              <a:t>Storytelling with Data – Cole N. </a:t>
            </a:r>
            <a:r>
              <a:rPr lang="en-US" dirty="0" err="1"/>
              <a:t>Knaffic</a:t>
            </a:r>
            <a:endParaRPr lang="en-US" dirty="0"/>
          </a:p>
        </p:txBody>
      </p:sp>
      <p:pic>
        <p:nvPicPr>
          <p:cNvPr id="5" name="Picture 4">
            <a:extLst>
              <a:ext uri="{FF2B5EF4-FFF2-40B4-BE49-F238E27FC236}">
                <a16:creationId xmlns:a16="http://schemas.microsoft.com/office/drawing/2014/main" id="{01C4A73F-68E9-4606-9B11-2FEC27935993}"/>
              </a:ext>
            </a:extLst>
          </p:cNvPr>
          <p:cNvPicPr>
            <a:picLocks noChangeAspect="1"/>
          </p:cNvPicPr>
          <p:nvPr/>
        </p:nvPicPr>
        <p:blipFill>
          <a:blip r:embed="rId5"/>
          <a:stretch>
            <a:fillRect/>
          </a:stretch>
        </p:blipFill>
        <p:spPr>
          <a:xfrm>
            <a:off x="8531317" y="4171950"/>
            <a:ext cx="1495596" cy="1945030"/>
          </a:xfrm>
          <a:prstGeom prst="rect">
            <a:avLst/>
          </a:prstGeom>
        </p:spPr>
      </p:pic>
      <p:pic>
        <p:nvPicPr>
          <p:cNvPr id="7" name="Picture 6">
            <a:extLst>
              <a:ext uri="{FF2B5EF4-FFF2-40B4-BE49-F238E27FC236}">
                <a16:creationId xmlns:a16="http://schemas.microsoft.com/office/drawing/2014/main" id="{688589DA-D8C0-42C9-B60C-8BC1B4061B67}"/>
              </a:ext>
            </a:extLst>
          </p:cNvPr>
          <p:cNvPicPr>
            <a:picLocks noChangeAspect="1"/>
          </p:cNvPicPr>
          <p:nvPr/>
        </p:nvPicPr>
        <p:blipFill>
          <a:blip r:embed="rId6"/>
          <a:stretch>
            <a:fillRect/>
          </a:stretch>
        </p:blipFill>
        <p:spPr>
          <a:xfrm>
            <a:off x="10331167" y="4171950"/>
            <a:ext cx="1495596" cy="1934096"/>
          </a:xfrm>
          <a:prstGeom prst="rect">
            <a:avLst/>
          </a:prstGeom>
        </p:spPr>
      </p:pic>
    </p:spTree>
    <p:extLst>
      <p:ext uri="{BB962C8B-B14F-4D97-AF65-F5344CB8AC3E}">
        <p14:creationId xmlns:p14="http://schemas.microsoft.com/office/powerpoint/2010/main" val="3389603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230E-6DE6-4D09-A6DB-252DEAA3A163}"/>
              </a:ext>
            </a:extLst>
          </p:cNvPr>
          <p:cNvSpPr>
            <a:spLocks noGrp="1"/>
          </p:cNvSpPr>
          <p:nvPr>
            <p:ph type="title"/>
          </p:nvPr>
        </p:nvSpPr>
        <p:spPr/>
        <p:txBody>
          <a:bodyPr/>
          <a:lstStyle/>
          <a:p>
            <a:r>
              <a:rPr lang="en-US" dirty="0"/>
              <a:t>Visualization Breakdown</a:t>
            </a:r>
          </a:p>
        </p:txBody>
      </p:sp>
      <p:graphicFrame>
        <p:nvGraphicFramePr>
          <p:cNvPr id="4" name="Content Placeholder 3">
            <a:extLst>
              <a:ext uri="{FF2B5EF4-FFF2-40B4-BE49-F238E27FC236}">
                <a16:creationId xmlns:a16="http://schemas.microsoft.com/office/drawing/2014/main" id="{0873C436-7EAA-43C6-A9D4-29FCD385CDC4}"/>
              </a:ext>
            </a:extLst>
          </p:cNvPr>
          <p:cNvGraphicFramePr>
            <a:graphicFrameLocks noGrp="1"/>
          </p:cNvGraphicFramePr>
          <p:nvPr>
            <p:ph idx="1"/>
            <p:extLst>
              <p:ext uri="{D42A27DB-BD31-4B8C-83A1-F6EECF244321}">
                <p14:modId xmlns:p14="http://schemas.microsoft.com/office/powerpoint/2010/main" val="1383636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43889887-B890-4B5F-B2CC-B3D3346925AB}"/>
              </a:ext>
            </a:extLst>
          </p:cNvPr>
          <p:cNvSpPr/>
          <p:nvPr/>
        </p:nvSpPr>
        <p:spPr>
          <a:xfrm>
            <a:off x="5909115" y="3369068"/>
            <a:ext cx="5187949" cy="2873954"/>
          </a:xfrm>
          <a:prstGeom prst="rect">
            <a:avLst/>
          </a:prstGeom>
          <a:solidFill>
            <a:schemeClr val="bg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6959370-9ED3-4C3E-9C5D-6B942805CEF7}"/>
              </a:ext>
            </a:extLst>
          </p:cNvPr>
          <p:cNvSpPr txBox="1"/>
          <p:nvPr/>
        </p:nvSpPr>
        <p:spPr>
          <a:xfrm>
            <a:off x="3494157" y="6391965"/>
            <a:ext cx="5044660" cy="369332"/>
          </a:xfrm>
          <a:prstGeom prst="rect">
            <a:avLst/>
          </a:prstGeom>
          <a:noFill/>
        </p:spPr>
        <p:txBody>
          <a:bodyPr wrap="square" rtlCol="0">
            <a:spAutoFit/>
          </a:bodyPr>
          <a:lstStyle/>
          <a:p>
            <a:r>
              <a:rPr lang="en-US" dirty="0"/>
              <a:t>Good visualizations &gt;&gt; Great Visualizations</a:t>
            </a:r>
          </a:p>
        </p:txBody>
      </p:sp>
    </p:spTree>
    <p:extLst>
      <p:ext uri="{BB962C8B-B14F-4D97-AF65-F5344CB8AC3E}">
        <p14:creationId xmlns:p14="http://schemas.microsoft.com/office/powerpoint/2010/main" val="124012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E7E9-D6AC-4CFA-AC4D-1FC87563360C}"/>
              </a:ext>
            </a:extLst>
          </p:cNvPr>
          <p:cNvSpPr>
            <a:spLocks noGrp="1"/>
          </p:cNvSpPr>
          <p:nvPr>
            <p:ph type="title"/>
          </p:nvPr>
        </p:nvSpPr>
        <p:spPr/>
        <p:txBody>
          <a:bodyPr/>
          <a:lstStyle/>
          <a:p>
            <a:r>
              <a:rPr lang="en-US" dirty="0"/>
              <a:t>Good visualization &gt; Great visualization (1/4)</a:t>
            </a:r>
          </a:p>
        </p:txBody>
      </p:sp>
      <p:graphicFrame>
        <p:nvGraphicFramePr>
          <p:cNvPr id="5" name="Content Placeholder 4">
            <a:extLst>
              <a:ext uri="{FF2B5EF4-FFF2-40B4-BE49-F238E27FC236}">
                <a16:creationId xmlns:a16="http://schemas.microsoft.com/office/drawing/2014/main" id="{EB882ADF-1EF1-48A3-A467-804A1609605C}"/>
              </a:ext>
            </a:extLst>
          </p:cNvPr>
          <p:cNvGraphicFramePr>
            <a:graphicFrameLocks noGrp="1"/>
          </p:cNvGraphicFramePr>
          <p:nvPr>
            <p:ph idx="1"/>
            <p:extLst>
              <p:ext uri="{D42A27DB-BD31-4B8C-83A1-F6EECF244321}">
                <p14:modId xmlns:p14="http://schemas.microsoft.com/office/powerpoint/2010/main" val="313402831"/>
              </p:ext>
            </p:extLst>
          </p:nvPr>
        </p:nvGraphicFramePr>
        <p:xfrm>
          <a:off x="2355850" y="2437924"/>
          <a:ext cx="7023100" cy="2541905"/>
        </p:xfrm>
        <a:graphic>
          <a:graphicData uri="http://schemas.openxmlformats.org/drawingml/2006/table">
            <a:tbl>
              <a:tblPr/>
              <a:tblGrid>
                <a:gridCol w="1003300">
                  <a:extLst>
                    <a:ext uri="{9D8B030D-6E8A-4147-A177-3AD203B41FA5}">
                      <a16:colId xmlns:a16="http://schemas.microsoft.com/office/drawing/2014/main" val="3439882344"/>
                    </a:ext>
                  </a:extLst>
                </a:gridCol>
                <a:gridCol w="749300">
                  <a:extLst>
                    <a:ext uri="{9D8B030D-6E8A-4147-A177-3AD203B41FA5}">
                      <a16:colId xmlns:a16="http://schemas.microsoft.com/office/drawing/2014/main" val="2157824272"/>
                    </a:ext>
                  </a:extLst>
                </a:gridCol>
                <a:gridCol w="749300">
                  <a:extLst>
                    <a:ext uri="{9D8B030D-6E8A-4147-A177-3AD203B41FA5}">
                      <a16:colId xmlns:a16="http://schemas.microsoft.com/office/drawing/2014/main" val="3184101952"/>
                    </a:ext>
                  </a:extLst>
                </a:gridCol>
                <a:gridCol w="749300">
                  <a:extLst>
                    <a:ext uri="{9D8B030D-6E8A-4147-A177-3AD203B41FA5}">
                      <a16:colId xmlns:a16="http://schemas.microsoft.com/office/drawing/2014/main" val="2396317079"/>
                    </a:ext>
                  </a:extLst>
                </a:gridCol>
                <a:gridCol w="520700">
                  <a:extLst>
                    <a:ext uri="{9D8B030D-6E8A-4147-A177-3AD203B41FA5}">
                      <a16:colId xmlns:a16="http://schemas.microsoft.com/office/drawing/2014/main" val="1776959854"/>
                    </a:ext>
                  </a:extLst>
                </a:gridCol>
                <a:gridCol w="1003300">
                  <a:extLst>
                    <a:ext uri="{9D8B030D-6E8A-4147-A177-3AD203B41FA5}">
                      <a16:colId xmlns:a16="http://schemas.microsoft.com/office/drawing/2014/main" val="1966477446"/>
                    </a:ext>
                  </a:extLst>
                </a:gridCol>
                <a:gridCol w="749300">
                  <a:extLst>
                    <a:ext uri="{9D8B030D-6E8A-4147-A177-3AD203B41FA5}">
                      <a16:colId xmlns:a16="http://schemas.microsoft.com/office/drawing/2014/main" val="2805178216"/>
                    </a:ext>
                  </a:extLst>
                </a:gridCol>
                <a:gridCol w="749300">
                  <a:extLst>
                    <a:ext uri="{9D8B030D-6E8A-4147-A177-3AD203B41FA5}">
                      <a16:colId xmlns:a16="http://schemas.microsoft.com/office/drawing/2014/main" val="1402200856"/>
                    </a:ext>
                  </a:extLst>
                </a:gridCol>
                <a:gridCol w="749300">
                  <a:extLst>
                    <a:ext uri="{9D8B030D-6E8A-4147-A177-3AD203B41FA5}">
                      <a16:colId xmlns:a16="http://schemas.microsoft.com/office/drawing/2014/main" val="4039734160"/>
                    </a:ext>
                  </a:extLst>
                </a:gridCol>
              </a:tblGrid>
              <a:tr h="295275">
                <a:tc>
                  <a:txBody>
                    <a:bodyPr/>
                    <a:lstStyle/>
                    <a:p>
                      <a:pPr algn="l" fontAlgn="b"/>
                      <a:r>
                        <a:rPr lang="en-US" sz="1800" b="0" i="0" u="none" strike="noStrike">
                          <a:solidFill>
                            <a:srgbClr val="000000"/>
                          </a:solidFill>
                          <a:effectLst/>
                          <a:latin typeface="Arial" panose="020B0604020202020204" pitchFamily="34" charset="0"/>
                        </a:rPr>
                        <a:t>Table</a:t>
                      </a:r>
                    </a:p>
                  </a:txBody>
                  <a:tcPr marL="9525" marR="9525" marT="9525" marB="0" anchor="b">
                    <a:lnL>
                      <a:noFill/>
                    </a:lnL>
                    <a:lnR>
                      <a:noFill/>
                    </a:lnR>
                    <a:lnT>
                      <a:noFill/>
                    </a:lnT>
                    <a:lnB>
                      <a:noFill/>
                    </a:lnB>
                    <a:solidFill>
                      <a:srgbClr val="FFFFFF"/>
                    </a:solidFill>
                  </a:tcPr>
                </a:tc>
                <a:tc>
                  <a:txBody>
                    <a:bodyPr/>
                    <a:lstStyle/>
                    <a:p>
                      <a:pPr algn="l" fontAlgn="b"/>
                      <a:r>
                        <a:rPr lang="en-US" sz="12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2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2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8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tc gridSpan="2">
                  <a:txBody>
                    <a:bodyPr/>
                    <a:lstStyle/>
                    <a:p>
                      <a:pPr algn="l" fontAlgn="b"/>
                      <a:r>
                        <a:rPr lang="en-US" sz="1800" b="0" i="0" u="none" strike="noStrike">
                          <a:solidFill>
                            <a:srgbClr val="000000"/>
                          </a:solidFill>
                          <a:effectLst/>
                          <a:latin typeface="Arial" panose="020B0604020202020204" pitchFamily="34" charset="0"/>
                        </a:rPr>
                        <a:t>Heatmap</a:t>
                      </a:r>
                    </a:p>
                  </a:txBody>
                  <a:tcPr marL="9525" marR="9525" marT="9525" marB="0" anchor="b">
                    <a:lnL>
                      <a:noFill/>
                    </a:lnL>
                    <a:lnR>
                      <a:noFill/>
                    </a:lnR>
                    <a:lnT>
                      <a:noFill/>
                    </a:lnT>
                    <a:lnB>
                      <a:noFill/>
                    </a:lnB>
                    <a:solidFill>
                      <a:srgbClr val="FFFFFF"/>
                    </a:solidFill>
                  </a:tcPr>
                </a:tc>
                <a:tc hMerge="1">
                  <a:txBody>
                    <a:bodyPr/>
                    <a:lstStyle/>
                    <a:p>
                      <a:endParaRPr lang="en-US"/>
                    </a:p>
                  </a:txBody>
                  <a:tcPr/>
                </a:tc>
                <a:tc>
                  <a:txBody>
                    <a:bodyPr/>
                    <a:lstStyle/>
                    <a:p>
                      <a:pPr algn="l" fontAlgn="b"/>
                      <a:r>
                        <a:rPr lang="en-US" sz="12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200" b="0" i="0" u="none" strike="noStrike" dirty="0">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extLst>
                  <a:ext uri="{0D108BD9-81ED-4DB2-BD59-A6C34878D82A}">
                    <a16:rowId xmlns:a16="http://schemas.microsoft.com/office/drawing/2014/main" val="3162335466"/>
                  </a:ext>
                </a:extLst>
              </a:tr>
              <a:tr h="295275">
                <a:tc>
                  <a:txBody>
                    <a:bodyPr/>
                    <a:lstStyle/>
                    <a:p>
                      <a:pPr algn="l" fontAlgn="b"/>
                      <a:r>
                        <a:rPr lang="en-US" sz="1800" b="0" i="0" u="none" strike="noStrike" dirty="0">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2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2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2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8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tc gridSpan="2">
                  <a:txBody>
                    <a:bodyPr/>
                    <a:lstStyle/>
                    <a:p>
                      <a:pPr algn="l" fontAlgn="ctr"/>
                      <a:r>
                        <a:rPr lang="en-US" sz="1100" b="0" i="0" u="none" strike="noStrike">
                          <a:solidFill>
                            <a:srgbClr val="BFBFBF"/>
                          </a:solidFill>
                          <a:effectLst/>
                          <a:latin typeface="Arial" panose="020B0604020202020204" pitchFamily="34" charset="0"/>
                        </a:rPr>
                        <a:t>LOW-</a:t>
                      </a:r>
                      <a:r>
                        <a:rPr lang="en-US" sz="1100" b="1" i="0" u="none" strike="noStrike">
                          <a:solidFill>
                            <a:srgbClr val="4F81BD"/>
                          </a:solidFill>
                          <a:effectLst/>
                          <a:latin typeface="Arial" panose="020B0604020202020204" pitchFamily="34" charset="0"/>
                        </a:rPr>
                        <a:t>HIGH</a:t>
                      </a:r>
                      <a:endParaRPr lang="en-US" sz="1100" b="0" i="0" u="none" strike="noStrike">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FFFFF"/>
                    </a:solidFill>
                  </a:tcPr>
                </a:tc>
                <a:tc hMerge="1">
                  <a:txBody>
                    <a:bodyPr/>
                    <a:lstStyle/>
                    <a:p>
                      <a:endParaRPr lang="en-US"/>
                    </a:p>
                  </a:txBody>
                  <a:tcPr/>
                </a:tc>
                <a:tc>
                  <a:txBody>
                    <a:bodyPr/>
                    <a:lstStyle/>
                    <a:p>
                      <a:pPr algn="l" fontAlgn="b"/>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extLst>
                  <a:ext uri="{0D108BD9-81ED-4DB2-BD59-A6C34878D82A}">
                    <a16:rowId xmlns:a16="http://schemas.microsoft.com/office/drawing/2014/main" val="38422351"/>
                  </a:ext>
                </a:extLst>
              </a:tr>
              <a:tr h="278765">
                <a:tc>
                  <a:txBody>
                    <a:bodyPr/>
                    <a:lstStyle/>
                    <a:p>
                      <a:pPr algn="ctr" fontAlgn="ctr"/>
                      <a:r>
                        <a:rPr lang="en-US" sz="1400" b="0" i="0" u="none" strike="noStrike">
                          <a:solidFill>
                            <a:srgbClr val="404040"/>
                          </a:solidFill>
                          <a:effectLst/>
                          <a:latin typeface="Arial" panose="020B0604020202020204" pitchFamily="34" charset="0"/>
                        </a:rPr>
                        <a:t> </a:t>
                      </a:r>
                    </a:p>
                  </a:txBody>
                  <a:tcPr marL="9525" marR="9525" marT="9525" marB="0" anchor="ctr">
                    <a:lnL>
                      <a:noFill/>
                    </a:lnL>
                    <a:lnR w="12700" cap="flat" cmpd="sng" algn="ctr">
                      <a:solidFill>
                        <a:srgbClr val="D9D9D9"/>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404040"/>
                          </a:solidFill>
                          <a:effectLst/>
                          <a:latin typeface="Arial" panose="020B0604020202020204" pitchFamily="34" charset="0"/>
                        </a:rPr>
                        <a:t>A</a:t>
                      </a:r>
                    </a:p>
                  </a:txBody>
                  <a:tcPr marL="9525" marR="9525" marT="9525" marB="0" anchor="ctr">
                    <a:lnL w="12700" cap="flat" cmpd="sng" algn="ctr">
                      <a:solidFill>
                        <a:srgbClr val="D9D9D9"/>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404040"/>
                          </a:solidFill>
                          <a:effectLst/>
                          <a:latin typeface="Arial" panose="020B0604020202020204" pitchFamily="34" charset="0"/>
                        </a:rPr>
                        <a:t>B</a:t>
                      </a:r>
                    </a:p>
                  </a:txBody>
                  <a:tcPr marL="9525" marR="9525" marT="9525" marB="0" anchor="ctr">
                    <a:lnL>
                      <a:noFill/>
                    </a:lnL>
                    <a:lnR>
                      <a:noFill/>
                    </a:lnR>
                    <a:lnT>
                      <a:noFill/>
                    </a:lnT>
                    <a:lnB w="12700" cap="flat" cmpd="sng" algn="ctr">
                      <a:solidFill>
                        <a:srgbClr val="D9D9D9"/>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404040"/>
                          </a:solidFill>
                          <a:effectLst/>
                          <a:latin typeface="Arial" panose="020B0604020202020204" pitchFamily="34" charset="0"/>
                        </a:rPr>
                        <a:t>C</a:t>
                      </a:r>
                    </a:p>
                  </a:txBody>
                  <a:tcPr marL="9525" marR="9525" marT="9525" marB="0" anchor="ctr">
                    <a:lnL>
                      <a:noFill/>
                    </a:lnL>
                    <a:lnR>
                      <a:noFill/>
                    </a:lnR>
                    <a:lnT>
                      <a:noFill/>
                    </a:lnT>
                    <a:lnB w="12700" cap="flat" cmpd="sng" algn="ctr">
                      <a:solidFill>
                        <a:srgbClr val="D9D9D9"/>
                      </a:solidFill>
                      <a:prstDash val="solid"/>
                      <a:round/>
                      <a:headEnd type="none" w="med" len="med"/>
                      <a:tailEnd type="none" w="med" len="med"/>
                    </a:lnB>
                    <a:solidFill>
                      <a:srgbClr val="FFFFFF"/>
                    </a:solidFill>
                  </a:tcPr>
                </a:tc>
                <a:tc>
                  <a:txBody>
                    <a:bodyPr/>
                    <a:lstStyle/>
                    <a:p>
                      <a:pPr algn="l" fontAlgn="b"/>
                      <a:r>
                        <a:rPr lang="en-US" sz="12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solidFill>
                      <a:srgbClr val="FFFFFF"/>
                    </a:solidFill>
                  </a:tcPr>
                </a:tc>
                <a:tc>
                  <a:txBody>
                    <a:bodyPr/>
                    <a:lstStyle/>
                    <a:p>
                      <a:pPr algn="ctr" fontAlgn="ctr"/>
                      <a:r>
                        <a:rPr lang="en-US" sz="1400" b="0" i="0" u="none" strike="noStrike">
                          <a:solidFill>
                            <a:srgbClr val="404040"/>
                          </a:solidFill>
                          <a:effectLst/>
                          <a:latin typeface="Arial" panose="020B0604020202020204" pitchFamily="34" charset="0"/>
                        </a:rPr>
                        <a:t> </a:t>
                      </a:r>
                    </a:p>
                  </a:txBody>
                  <a:tcPr marL="9525" marR="9525" marT="9525" marB="0" anchor="ctr">
                    <a:lnL>
                      <a:noFill/>
                    </a:lnL>
                    <a:lnR w="12700" cap="flat" cmpd="sng" algn="ctr">
                      <a:solidFill>
                        <a:srgbClr val="D9D9D9"/>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404040"/>
                          </a:solidFill>
                          <a:effectLst/>
                          <a:latin typeface="Arial" panose="020B0604020202020204" pitchFamily="34" charset="0"/>
                        </a:rPr>
                        <a:t>A</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12700" cap="flat" cmpd="sng" algn="ctr">
                      <a:solidFill>
                        <a:srgbClr val="D9D9D9"/>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404040"/>
                          </a:solidFill>
                          <a:effectLst/>
                          <a:latin typeface="Arial" panose="020B0604020202020204" pitchFamily="34" charset="0"/>
                        </a:rPr>
                        <a:t>C</a:t>
                      </a:r>
                    </a:p>
                  </a:txBody>
                  <a:tcPr marL="9525" marR="9525" marT="9525" marB="0" anchor="ctr">
                    <a:lnL w="6350" cap="flat" cmpd="sng" algn="ctr">
                      <a:solidFill>
                        <a:srgbClr val="D9D9D9"/>
                      </a:solidFill>
                      <a:prstDash val="solid"/>
                      <a:round/>
                      <a:headEnd type="none" w="med" len="med"/>
                      <a:tailEnd type="none" w="med" len="med"/>
                    </a:lnL>
                    <a:lnR>
                      <a:noFill/>
                    </a:lnR>
                    <a:lnT>
                      <a:noFill/>
                    </a:lnT>
                    <a:lnB w="1270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028959516"/>
                  </a:ext>
                </a:extLst>
              </a:tr>
              <a:tr h="278765">
                <a:tc>
                  <a:txBody>
                    <a:bodyPr/>
                    <a:lstStyle/>
                    <a:p>
                      <a:pPr algn="ctr" fontAlgn="ctr"/>
                      <a:r>
                        <a:rPr lang="en-US" sz="1400" b="0" i="0" u="none" strike="noStrike">
                          <a:solidFill>
                            <a:srgbClr val="404040"/>
                          </a:solidFill>
                          <a:effectLst/>
                          <a:latin typeface="Arial" panose="020B0604020202020204" pitchFamily="34" charset="0"/>
                        </a:rPr>
                        <a:t>Category 1 </a:t>
                      </a:r>
                    </a:p>
                  </a:txBody>
                  <a:tcPr marL="9525" marR="9525" marT="9525" marB="0" anchor="ctr">
                    <a:lnL w="6350" cap="flat" cmpd="sng" algn="ctr">
                      <a:no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dirty="0">
                          <a:solidFill>
                            <a:srgbClr val="404040"/>
                          </a:solidFill>
                          <a:effectLst/>
                          <a:latin typeface="Arial" panose="020B0604020202020204" pitchFamily="34" charset="0"/>
                        </a:rPr>
                        <a:t>15%</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22%</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42%</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ctr"/>
                      <a:r>
                        <a:rPr lang="en-US" sz="1400" b="0" i="0" u="none" strike="noStrike">
                          <a:solidFill>
                            <a:srgbClr val="404040"/>
                          </a:solidFill>
                          <a:effectLst/>
                          <a:latin typeface="Arial" panose="020B0604020202020204" pitchFamily="34" charset="0"/>
                        </a:rPr>
                        <a:t>Category 1</a:t>
                      </a:r>
                    </a:p>
                  </a:txBody>
                  <a:tcPr marL="9525" marR="9525" marT="9525" marB="0" anchor="ctr">
                    <a:lnL w="635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BFBFBF"/>
                          </a:solidFill>
                          <a:effectLst/>
                          <a:latin typeface="Arial" panose="020B0604020202020204" pitchFamily="34" charset="0"/>
                        </a:rPr>
                        <a:t>15%</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1F5FA"/>
                    </a:solidFill>
                  </a:tcPr>
                </a:tc>
                <a:tc>
                  <a:txBody>
                    <a:bodyPr/>
                    <a:lstStyle/>
                    <a:p>
                      <a:pPr algn="ctr" fontAlgn="ctr"/>
                      <a:r>
                        <a:rPr lang="en-US" sz="1400" b="0" i="0" u="none" strike="noStrike">
                          <a:solidFill>
                            <a:srgbClr val="95B3D7"/>
                          </a:solidFill>
                          <a:effectLst/>
                          <a:latin typeface="Arial" panose="020B0604020202020204" pitchFamily="34" charset="0"/>
                        </a:rPr>
                        <a:t>22%</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E2F0"/>
                    </a:solidFill>
                  </a:tcPr>
                </a:tc>
                <a:tc>
                  <a:txBody>
                    <a:bodyPr/>
                    <a:lstStyle/>
                    <a:p>
                      <a:pPr algn="ctr" fontAlgn="ctr"/>
                      <a:r>
                        <a:rPr lang="en-US" sz="1400" b="0" i="0" u="none" strike="noStrike">
                          <a:solidFill>
                            <a:srgbClr val="DCE6F1"/>
                          </a:solidFill>
                          <a:effectLst/>
                          <a:latin typeface="Arial" panose="020B0604020202020204" pitchFamily="34" charset="0"/>
                        </a:rPr>
                        <a:t>42%</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8BACD4"/>
                    </a:solidFill>
                  </a:tcPr>
                </a:tc>
                <a:extLst>
                  <a:ext uri="{0D108BD9-81ED-4DB2-BD59-A6C34878D82A}">
                    <a16:rowId xmlns:a16="http://schemas.microsoft.com/office/drawing/2014/main" val="482888538"/>
                  </a:ext>
                </a:extLst>
              </a:tr>
              <a:tr h="278765">
                <a:tc>
                  <a:txBody>
                    <a:bodyPr/>
                    <a:lstStyle/>
                    <a:p>
                      <a:pPr algn="ctr" fontAlgn="ctr"/>
                      <a:r>
                        <a:rPr lang="en-US" sz="1400" b="0" i="0" u="none" strike="noStrike">
                          <a:solidFill>
                            <a:srgbClr val="404040"/>
                          </a:solidFill>
                          <a:effectLst/>
                          <a:latin typeface="Arial" panose="020B0604020202020204" pitchFamily="34" charset="0"/>
                        </a:rPr>
                        <a:t>Category 2</a:t>
                      </a:r>
                    </a:p>
                  </a:txBody>
                  <a:tcPr marL="9525" marR="9525" marT="9525" marB="0" anchor="ctr">
                    <a:lnL w="6350" cap="flat" cmpd="sng" algn="ctr">
                      <a:noFill/>
                      <a:prstDash val="solid"/>
                      <a:round/>
                      <a:headEnd type="none" w="med" len="med"/>
                      <a:tailEnd type="none" w="med" len="med"/>
                    </a:lnL>
                    <a:lnR w="12700" cap="flat" cmpd="sng" algn="ctr">
                      <a:solidFill>
                        <a:srgbClr val="D9D9D9"/>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40%</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36%</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20%</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ctr"/>
                      <a:r>
                        <a:rPr lang="en-US" sz="1400" b="0" i="0" u="none" strike="noStrike">
                          <a:solidFill>
                            <a:srgbClr val="404040"/>
                          </a:solidFill>
                          <a:effectLst/>
                          <a:latin typeface="Arial" panose="020B0604020202020204" pitchFamily="34" charset="0"/>
                        </a:rPr>
                        <a:t>Category 2</a:t>
                      </a:r>
                    </a:p>
                  </a:txBody>
                  <a:tcPr marL="9525" marR="9525" marT="9525" marB="0" anchor="ctr">
                    <a:lnL w="635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DCE6F1"/>
                          </a:solidFill>
                          <a:effectLst/>
                          <a:latin typeface="Arial" panose="020B0604020202020204" pitchFamily="34" charset="0"/>
                        </a:rPr>
                        <a:t>40%</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93B2D7"/>
                    </a:solidFill>
                  </a:tcPr>
                </a:tc>
                <a:tc>
                  <a:txBody>
                    <a:bodyPr/>
                    <a:lstStyle/>
                    <a:p>
                      <a:pPr algn="ctr" fontAlgn="ctr"/>
                      <a:r>
                        <a:rPr lang="en-US" sz="1400" b="0" i="0" u="none" strike="noStrike">
                          <a:solidFill>
                            <a:srgbClr val="DCE6F1"/>
                          </a:solidFill>
                          <a:effectLst/>
                          <a:latin typeface="Arial" panose="020B0604020202020204" pitchFamily="34" charset="0"/>
                        </a:rPr>
                        <a:t>36%</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A2BCDC"/>
                    </a:solidFill>
                  </a:tcPr>
                </a:tc>
                <a:tc>
                  <a:txBody>
                    <a:bodyPr/>
                    <a:lstStyle/>
                    <a:p>
                      <a:pPr algn="ctr" fontAlgn="ctr"/>
                      <a:r>
                        <a:rPr lang="en-US" sz="1400" b="0" i="0" u="none" strike="noStrike">
                          <a:solidFill>
                            <a:srgbClr val="BFBFBF"/>
                          </a:solidFill>
                          <a:effectLst/>
                          <a:latin typeface="Arial" panose="020B0604020202020204" pitchFamily="34" charset="0"/>
                        </a:rPr>
                        <a:t>20%</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EE7F3"/>
                    </a:solidFill>
                  </a:tcPr>
                </a:tc>
                <a:extLst>
                  <a:ext uri="{0D108BD9-81ED-4DB2-BD59-A6C34878D82A}">
                    <a16:rowId xmlns:a16="http://schemas.microsoft.com/office/drawing/2014/main" val="2284584639"/>
                  </a:ext>
                </a:extLst>
              </a:tr>
              <a:tr h="278765">
                <a:tc>
                  <a:txBody>
                    <a:bodyPr/>
                    <a:lstStyle/>
                    <a:p>
                      <a:pPr algn="ctr" fontAlgn="ctr"/>
                      <a:r>
                        <a:rPr lang="en-US" sz="1400" b="0" i="0" u="none" strike="noStrike">
                          <a:solidFill>
                            <a:srgbClr val="404040"/>
                          </a:solidFill>
                          <a:effectLst/>
                          <a:latin typeface="Arial" panose="020B0604020202020204" pitchFamily="34" charset="0"/>
                        </a:rPr>
                        <a:t>Category 3</a:t>
                      </a:r>
                    </a:p>
                  </a:txBody>
                  <a:tcPr marL="9525" marR="9525" marT="9525" marB="0" anchor="ctr">
                    <a:lnL w="6350" cap="flat" cmpd="sng" algn="ctr">
                      <a:noFill/>
                      <a:prstDash val="solid"/>
                      <a:round/>
                      <a:headEnd type="none" w="med" len="med"/>
                      <a:tailEnd type="none" w="med" len="med"/>
                    </a:lnL>
                    <a:lnR w="12700" cap="flat" cmpd="sng" algn="ctr">
                      <a:solidFill>
                        <a:srgbClr val="D9D9D9"/>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35%</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dirty="0">
                          <a:solidFill>
                            <a:srgbClr val="404040"/>
                          </a:solidFill>
                          <a:effectLst/>
                          <a:latin typeface="Arial" panose="020B0604020202020204" pitchFamily="34" charset="0"/>
                        </a:rPr>
                        <a:t>17%</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34%</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ctr"/>
                      <a:r>
                        <a:rPr lang="en-US" sz="1400" b="0" i="0" u="none" strike="noStrike">
                          <a:solidFill>
                            <a:srgbClr val="404040"/>
                          </a:solidFill>
                          <a:effectLst/>
                          <a:latin typeface="Arial" panose="020B0604020202020204" pitchFamily="34" charset="0"/>
                        </a:rPr>
                        <a:t>Category 3</a:t>
                      </a:r>
                    </a:p>
                  </a:txBody>
                  <a:tcPr marL="9525" marR="9525" marT="9525" marB="0" anchor="ctr">
                    <a:lnL w="635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DCE6F1"/>
                          </a:solidFill>
                          <a:effectLst/>
                          <a:latin typeface="Arial" panose="020B0604020202020204" pitchFamily="34" charset="0"/>
                        </a:rPr>
                        <a:t>35%</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A6BFDE"/>
                    </a:solidFill>
                  </a:tcPr>
                </a:tc>
                <a:tc>
                  <a:txBody>
                    <a:bodyPr/>
                    <a:lstStyle/>
                    <a:p>
                      <a:pPr algn="ctr" fontAlgn="ctr"/>
                      <a:r>
                        <a:rPr lang="en-US" sz="1400" b="0" i="0" u="none" strike="noStrike">
                          <a:solidFill>
                            <a:srgbClr val="BFBFBF"/>
                          </a:solidFill>
                          <a:effectLst/>
                          <a:latin typeface="Arial" panose="020B0604020202020204" pitchFamily="34" charset="0"/>
                        </a:rPr>
                        <a:t>17%</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9EFF7"/>
                    </a:solidFill>
                  </a:tcPr>
                </a:tc>
                <a:tc>
                  <a:txBody>
                    <a:bodyPr/>
                    <a:lstStyle/>
                    <a:p>
                      <a:pPr algn="ctr" fontAlgn="ctr"/>
                      <a:r>
                        <a:rPr lang="en-US" sz="1400" b="0" i="0" u="none" strike="noStrike">
                          <a:solidFill>
                            <a:srgbClr val="DCE6F1"/>
                          </a:solidFill>
                          <a:effectLst/>
                          <a:latin typeface="Arial" panose="020B0604020202020204" pitchFamily="34" charset="0"/>
                        </a:rPr>
                        <a:t>34%</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A9C2DF"/>
                    </a:solidFill>
                  </a:tcPr>
                </a:tc>
                <a:extLst>
                  <a:ext uri="{0D108BD9-81ED-4DB2-BD59-A6C34878D82A}">
                    <a16:rowId xmlns:a16="http://schemas.microsoft.com/office/drawing/2014/main" val="2089022430"/>
                  </a:ext>
                </a:extLst>
              </a:tr>
              <a:tr h="278765">
                <a:tc>
                  <a:txBody>
                    <a:bodyPr/>
                    <a:lstStyle/>
                    <a:p>
                      <a:pPr algn="ctr" fontAlgn="ctr"/>
                      <a:r>
                        <a:rPr lang="en-US" sz="1400" b="0" i="0" u="none" strike="noStrike">
                          <a:solidFill>
                            <a:srgbClr val="404040"/>
                          </a:solidFill>
                          <a:effectLst/>
                          <a:latin typeface="Arial" panose="020B0604020202020204" pitchFamily="34" charset="0"/>
                        </a:rPr>
                        <a:t>Category 4</a:t>
                      </a:r>
                    </a:p>
                  </a:txBody>
                  <a:tcPr marL="9525" marR="9525" marT="9525" marB="0" anchor="ctr">
                    <a:lnL w="6350" cap="flat" cmpd="sng" algn="ctr">
                      <a:noFill/>
                      <a:prstDash val="solid"/>
                      <a:round/>
                      <a:headEnd type="none" w="med" len="med"/>
                      <a:tailEnd type="none" w="med" len="med"/>
                    </a:lnL>
                    <a:lnR w="12700" cap="flat" cmpd="sng" algn="ctr">
                      <a:solidFill>
                        <a:srgbClr val="D9D9D9"/>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30%</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29%</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dirty="0">
                          <a:solidFill>
                            <a:srgbClr val="404040"/>
                          </a:solidFill>
                          <a:effectLst/>
                          <a:latin typeface="Arial" panose="020B0604020202020204" pitchFamily="34" charset="0"/>
                        </a:rPr>
                        <a:t>26%</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ctr"/>
                      <a:r>
                        <a:rPr lang="en-US" sz="1400" b="0" i="0" u="none" strike="noStrike">
                          <a:solidFill>
                            <a:srgbClr val="404040"/>
                          </a:solidFill>
                          <a:effectLst/>
                          <a:latin typeface="Arial" panose="020B0604020202020204" pitchFamily="34" charset="0"/>
                        </a:rPr>
                        <a:t>Category 4</a:t>
                      </a:r>
                    </a:p>
                  </a:txBody>
                  <a:tcPr marL="9525" marR="9525" marT="9525" marB="0" anchor="ctr">
                    <a:lnL w="635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DCE6F1"/>
                          </a:solidFill>
                          <a:effectLst/>
                          <a:latin typeface="Arial" panose="020B0604020202020204" pitchFamily="34" charset="0"/>
                        </a:rPr>
                        <a:t>30%</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B8CDE5"/>
                    </a:solidFill>
                  </a:tcPr>
                </a:tc>
                <a:tc>
                  <a:txBody>
                    <a:bodyPr/>
                    <a:lstStyle/>
                    <a:p>
                      <a:pPr algn="ctr" fontAlgn="ctr"/>
                      <a:r>
                        <a:rPr lang="en-US" sz="1400" b="0" i="0" u="none" strike="noStrike">
                          <a:solidFill>
                            <a:srgbClr val="DCE6F1"/>
                          </a:solidFill>
                          <a:effectLst/>
                          <a:latin typeface="Arial" panose="020B0604020202020204" pitchFamily="34" charset="0"/>
                        </a:rPr>
                        <a:t>29%</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BCCFE6"/>
                    </a:solidFill>
                  </a:tcPr>
                </a:tc>
                <a:tc>
                  <a:txBody>
                    <a:bodyPr/>
                    <a:lstStyle/>
                    <a:p>
                      <a:pPr algn="ctr" fontAlgn="ctr"/>
                      <a:r>
                        <a:rPr lang="en-US" sz="1400" b="0" i="0" u="none" strike="noStrike">
                          <a:solidFill>
                            <a:srgbClr val="95B3D7"/>
                          </a:solidFill>
                          <a:effectLst/>
                          <a:latin typeface="Arial" panose="020B0604020202020204" pitchFamily="34" charset="0"/>
                        </a:rPr>
                        <a:t>26%</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C7D7EA"/>
                    </a:solidFill>
                  </a:tcPr>
                </a:tc>
                <a:extLst>
                  <a:ext uri="{0D108BD9-81ED-4DB2-BD59-A6C34878D82A}">
                    <a16:rowId xmlns:a16="http://schemas.microsoft.com/office/drawing/2014/main" val="2177024263"/>
                  </a:ext>
                </a:extLst>
              </a:tr>
              <a:tr h="278765">
                <a:tc>
                  <a:txBody>
                    <a:bodyPr/>
                    <a:lstStyle/>
                    <a:p>
                      <a:pPr algn="ctr" fontAlgn="ctr"/>
                      <a:r>
                        <a:rPr lang="en-US" sz="1400" b="0" i="0" u="none" strike="noStrike">
                          <a:solidFill>
                            <a:srgbClr val="404040"/>
                          </a:solidFill>
                          <a:effectLst/>
                          <a:latin typeface="Arial" panose="020B0604020202020204" pitchFamily="34" charset="0"/>
                        </a:rPr>
                        <a:t>Category 5</a:t>
                      </a:r>
                    </a:p>
                  </a:txBody>
                  <a:tcPr marL="9525" marR="9525" marT="9525" marB="0" anchor="ctr">
                    <a:lnL w="6350" cap="flat" cmpd="sng" algn="ctr">
                      <a:noFill/>
                      <a:prstDash val="solid"/>
                      <a:round/>
                      <a:headEnd type="none" w="med" len="med"/>
                      <a:tailEnd type="none" w="med" len="med"/>
                    </a:lnL>
                    <a:lnR w="12700" cap="flat" cmpd="sng" algn="ctr">
                      <a:solidFill>
                        <a:srgbClr val="D9D9D9"/>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55%</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dirty="0">
                          <a:solidFill>
                            <a:srgbClr val="404040"/>
                          </a:solidFill>
                          <a:effectLst/>
                          <a:latin typeface="Arial" panose="020B0604020202020204" pitchFamily="34" charset="0"/>
                        </a:rPr>
                        <a:t>30%</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58%</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ctr"/>
                      <a:r>
                        <a:rPr lang="en-US" sz="1400" b="0" i="0" u="none" strike="noStrike" dirty="0">
                          <a:solidFill>
                            <a:srgbClr val="404040"/>
                          </a:solidFill>
                          <a:effectLst/>
                          <a:latin typeface="Arial" panose="020B0604020202020204" pitchFamily="34" charset="0"/>
                        </a:rPr>
                        <a:t>Category 5</a:t>
                      </a:r>
                    </a:p>
                  </a:txBody>
                  <a:tcPr marL="9525" marR="9525" marT="9525" marB="0" anchor="ctr">
                    <a:lnL w="635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DCE6F1"/>
                          </a:solidFill>
                          <a:effectLst/>
                          <a:latin typeface="Arial" panose="020B0604020202020204" pitchFamily="34" charset="0"/>
                        </a:rPr>
                        <a:t>55%</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5B8AC2"/>
                    </a:solidFill>
                  </a:tcPr>
                </a:tc>
                <a:tc>
                  <a:txBody>
                    <a:bodyPr/>
                    <a:lstStyle/>
                    <a:p>
                      <a:pPr algn="ctr" fontAlgn="ctr"/>
                      <a:r>
                        <a:rPr lang="en-US" sz="1400" b="0" i="0" u="none" strike="noStrike">
                          <a:solidFill>
                            <a:srgbClr val="DCE6F1"/>
                          </a:solidFill>
                          <a:effectLst/>
                          <a:latin typeface="Arial" panose="020B0604020202020204" pitchFamily="34" charset="0"/>
                        </a:rPr>
                        <a:t>30%</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B8CDE5"/>
                    </a:solidFill>
                  </a:tcPr>
                </a:tc>
                <a:tc>
                  <a:txBody>
                    <a:bodyPr/>
                    <a:lstStyle/>
                    <a:p>
                      <a:pPr algn="ctr" fontAlgn="ctr"/>
                      <a:r>
                        <a:rPr lang="en-US" sz="1400" b="0" i="0" u="none" strike="noStrike">
                          <a:solidFill>
                            <a:srgbClr val="DCE6F1"/>
                          </a:solidFill>
                          <a:effectLst/>
                          <a:latin typeface="Arial" panose="020B0604020202020204" pitchFamily="34" charset="0"/>
                        </a:rPr>
                        <a:t>58%</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4F81BD"/>
                    </a:solidFill>
                  </a:tcPr>
                </a:tc>
                <a:extLst>
                  <a:ext uri="{0D108BD9-81ED-4DB2-BD59-A6C34878D82A}">
                    <a16:rowId xmlns:a16="http://schemas.microsoft.com/office/drawing/2014/main" val="138454068"/>
                  </a:ext>
                </a:extLst>
              </a:tr>
              <a:tr h="278765">
                <a:tc>
                  <a:txBody>
                    <a:bodyPr/>
                    <a:lstStyle/>
                    <a:p>
                      <a:pPr algn="ctr" fontAlgn="ctr"/>
                      <a:r>
                        <a:rPr lang="en-US" sz="1400" b="0" i="0" u="none" strike="noStrike">
                          <a:solidFill>
                            <a:srgbClr val="404040"/>
                          </a:solidFill>
                          <a:effectLst/>
                          <a:latin typeface="Arial" panose="020B0604020202020204" pitchFamily="34" charset="0"/>
                        </a:rPr>
                        <a:t>Category 6</a:t>
                      </a:r>
                    </a:p>
                  </a:txBody>
                  <a:tcPr marL="9525" marR="9525" marT="9525" marB="0" anchor="ctr">
                    <a:lnL w="6350" cap="flat" cmpd="sng" algn="ctr">
                      <a:noFill/>
                      <a:prstDash val="solid"/>
                      <a:round/>
                      <a:headEnd type="none" w="med" len="med"/>
                      <a:tailEnd type="none" w="med" len="med"/>
                    </a:lnL>
                    <a:lnR w="12700" cap="flat" cmpd="sng" algn="ctr">
                      <a:solidFill>
                        <a:srgbClr val="D9D9D9"/>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11%</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25%</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404040"/>
                          </a:solidFill>
                          <a:effectLst/>
                          <a:latin typeface="Arial" panose="020B0604020202020204" pitchFamily="34" charset="0"/>
                        </a:rPr>
                        <a:t>49%</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ctr"/>
                      <a:r>
                        <a:rPr lang="en-US" sz="1400" b="0" i="0" u="none" strike="noStrike" dirty="0">
                          <a:solidFill>
                            <a:srgbClr val="404040"/>
                          </a:solidFill>
                          <a:effectLst/>
                          <a:latin typeface="Arial" panose="020B0604020202020204" pitchFamily="34" charset="0"/>
                        </a:rPr>
                        <a:t>Category 6</a:t>
                      </a:r>
                    </a:p>
                  </a:txBody>
                  <a:tcPr marL="9525" marR="9525" marT="9525" marB="0" anchor="ctr">
                    <a:lnL w="6350" cap="flat" cmpd="sng" algn="ctr">
                      <a:solidFill>
                        <a:srgbClr val="FFFFFF"/>
                      </a:solidFill>
                      <a:prstDash val="solid"/>
                      <a:round/>
                      <a:headEnd type="none" w="med" len="med"/>
                      <a:tailEnd type="none" w="med" len="med"/>
                    </a:lnL>
                    <a:lnR w="1270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400" b="0" i="0" u="none" strike="noStrike">
                          <a:solidFill>
                            <a:srgbClr val="BFBFBF"/>
                          </a:solidFill>
                          <a:effectLst/>
                          <a:latin typeface="Arial" panose="020B0604020202020204" pitchFamily="34" charset="0"/>
                        </a:rPr>
                        <a:t>11%</a:t>
                      </a:r>
                    </a:p>
                  </a:txBody>
                  <a:tcPr marL="9525" marR="9525" marT="9525" marB="0" anchor="ctr">
                    <a:lnL w="1270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95B3D7"/>
                          </a:solidFill>
                          <a:effectLst/>
                          <a:latin typeface="Arial" panose="020B0604020202020204" pitchFamily="34" charset="0"/>
                        </a:rPr>
                        <a:t>25%</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BDAEC"/>
                    </a:solidFill>
                  </a:tcPr>
                </a:tc>
                <a:tc>
                  <a:txBody>
                    <a:bodyPr/>
                    <a:lstStyle/>
                    <a:p>
                      <a:pPr algn="ctr" fontAlgn="ctr"/>
                      <a:r>
                        <a:rPr lang="en-US" sz="1400" b="0" i="0" u="none" strike="noStrike" dirty="0">
                          <a:solidFill>
                            <a:srgbClr val="DCE6F1"/>
                          </a:solidFill>
                          <a:effectLst/>
                          <a:latin typeface="Arial" panose="020B0604020202020204" pitchFamily="34" charset="0"/>
                        </a:rPr>
                        <a:t>49%</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19ACA"/>
                    </a:solidFill>
                  </a:tcPr>
                </a:tc>
                <a:extLst>
                  <a:ext uri="{0D108BD9-81ED-4DB2-BD59-A6C34878D82A}">
                    <a16:rowId xmlns:a16="http://schemas.microsoft.com/office/drawing/2014/main" val="4203984883"/>
                  </a:ext>
                </a:extLst>
              </a:tr>
            </a:tbl>
          </a:graphicData>
        </a:graphic>
      </p:graphicFrame>
      <p:sp>
        <p:nvSpPr>
          <p:cNvPr id="6" name="Rectangle 5">
            <a:extLst>
              <a:ext uri="{FF2B5EF4-FFF2-40B4-BE49-F238E27FC236}">
                <a16:creationId xmlns:a16="http://schemas.microsoft.com/office/drawing/2014/main" id="{0857EB37-4B09-42D6-855D-7F547441CAF2}"/>
              </a:ext>
            </a:extLst>
          </p:cNvPr>
          <p:cNvSpPr/>
          <p:nvPr/>
        </p:nvSpPr>
        <p:spPr>
          <a:xfrm>
            <a:off x="5880193" y="2102453"/>
            <a:ext cx="4091439" cy="34573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50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7224C-F5BB-452D-AB56-11E7AE549D44}"/>
              </a:ext>
            </a:extLst>
          </p:cNvPr>
          <p:cNvSpPr>
            <a:spLocks noGrp="1"/>
          </p:cNvSpPr>
          <p:nvPr>
            <p:ph type="title"/>
          </p:nvPr>
        </p:nvSpPr>
        <p:spPr/>
        <p:txBody>
          <a:bodyPr/>
          <a:lstStyle/>
          <a:p>
            <a:r>
              <a:rPr lang="en-US" dirty="0"/>
              <a:t>Good visualization &gt; Great visualization (2/4)</a:t>
            </a:r>
          </a:p>
        </p:txBody>
      </p:sp>
      <p:pic>
        <p:nvPicPr>
          <p:cNvPr id="39" name="Content Placeholder 38">
            <a:extLst>
              <a:ext uri="{FF2B5EF4-FFF2-40B4-BE49-F238E27FC236}">
                <a16:creationId xmlns:a16="http://schemas.microsoft.com/office/drawing/2014/main" id="{6ED69715-38BE-408E-8BD4-221E53083490}"/>
              </a:ext>
            </a:extLst>
          </p:cNvPr>
          <p:cNvPicPr>
            <a:picLocks noGrp="1" noChangeAspect="1"/>
          </p:cNvPicPr>
          <p:nvPr>
            <p:ph idx="1"/>
          </p:nvPr>
        </p:nvPicPr>
        <p:blipFill>
          <a:blip r:embed="rId2"/>
          <a:stretch>
            <a:fillRect/>
          </a:stretch>
        </p:blipFill>
        <p:spPr>
          <a:xfrm>
            <a:off x="1330997" y="1825625"/>
            <a:ext cx="9530006" cy="4351338"/>
          </a:xfrm>
        </p:spPr>
      </p:pic>
      <p:sp>
        <p:nvSpPr>
          <p:cNvPr id="40" name="Rectangle 39">
            <a:extLst>
              <a:ext uri="{FF2B5EF4-FFF2-40B4-BE49-F238E27FC236}">
                <a16:creationId xmlns:a16="http://schemas.microsoft.com/office/drawing/2014/main" id="{AE694491-0CDC-445B-9F01-44A2BBDB9A15}"/>
              </a:ext>
            </a:extLst>
          </p:cNvPr>
          <p:cNvSpPr/>
          <p:nvPr/>
        </p:nvSpPr>
        <p:spPr>
          <a:xfrm>
            <a:off x="6096000" y="1700316"/>
            <a:ext cx="5751153" cy="46470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87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56ED-E78A-47FA-AEB4-E76EAB506157}"/>
              </a:ext>
            </a:extLst>
          </p:cNvPr>
          <p:cNvSpPr>
            <a:spLocks noGrp="1"/>
          </p:cNvSpPr>
          <p:nvPr>
            <p:ph type="title"/>
          </p:nvPr>
        </p:nvSpPr>
        <p:spPr/>
        <p:txBody>
          <a:bodyPr/>
          <a:lstStyle/>
          <a:p>
            <a:r>
              <a:rPr lang="en-US" dirty="0"/>
              <a:t>Good visualization &gt; Great visualization (3/4)</a:t>
            </a:r>
          </a:p>
        </p:txBody>
      </p:sp>
      <p:pic>
        <p:nvPicPr>
          <p:cNvPr id="5" name="Content Placeholder 4">
            <a:extLst>
              <a:ext uri="{FF2B5EF4-FFF2-40B4-BE49-F238E27FC236}">
                <a16:creationId xmlns:a16="http://schemas.microsoft.com/office/drawing/2014/main" id="{C65DB360-3CAF-4393-9851-FF0B2281B61A}"/>
              </a:ext>
            </a:extLst>
          </p:cNvPr>
          <p:cNvPicPr>
            <a:picLocks noGrp="1" noChangeAspect="1"/>
          </p:cNvPicPr>
          <p:nvPr>
            <p:ph idx="1"/>
          </p:nvPr>
        </p:nvPicPr>
        <p:blipFill>
          <a:blip r:embed="rId2"/>
          <a:stretch>
            <a:fillRect/>
          </a:stretch>
        </p:blipFill>
        <p:spPr>
          <a:xfrm>
            <a:off x="704711" y="2118267"/>
            <a:ext cx="10515600" cy="3766051"/>
          </a:xfrm>
        </p:spPr>
      </p:pic>
      <p:sp>
        <p:nvSpPr>
          <p:cNvPr id="6" name="Rectangle 5">
            <a:extLst>
              <a:ext uri="{FF2B5EF4-FFF2-40B4-BE49-F238E27FC236}">
                <a16:creationId xmlns:a16="http://schemas.microsoft.com/office/drawing/2014/main" id="{7AC69712-3B8D-46E0-8314-07710F44B88A}"/>
              </a:ext>
            </a:extLst>
          </p:cNvPr>
          <p:cNvSpPr/>
          <p:nvPr/>
        </p:nvSpPr>
        <p:spPr>
          <a:xfrm>
            <a:off x="774237" y="2118267"/>
            <a:ext cx="4945769" cy="37660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57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3241</TotalTime>
  <Words>898</Words>
  <Application>Microsoft Office PowerPoint</Application>
  <PresentationFormat>Widescreen</PresentationFormat>
  <Paragraphs>174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Visualization &amp; EDA</vt:lpstr>
      <vt:lpstr>Learning Objectives of the session</vt:lpstr>
      <vt:lpstr>Structure of the Session:</vt:lpstr>
      <vt:lpstr>Timeline</vt:lpstr>
      <vt:lpstr>Brief intro about visualizations</vt:lpstr>
      <vt:lpstr>Visualization Breakdown</vt:lpstr>
      <vt:lpstr>Good visualization &gt; Great visualization (1/4)</vt:lpstr>
      <vt:lpstr>Good visualization &gt; Great visualization (2/4)</vt:lpstr>
      <vt:lpstr>Good visualization &gt; Great visualization (3/4)</vt:lpstr>
      <vt:lpstr>Poor &gt; Good &gt; Great visualization (4/4)</vt:lpstr>
      <vt:lpstr>Visualization as a Career</vt:lpstr>
      <vt:lpstr>Problem Statement - Honey Production Case Study</vt:lpstr>
      <vt:lpstr>Key Questions &amp; Steps</vt:lpstr>
      <vt:lpstr>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Trakru, Ankush</dc:creator>
  <cp:lastModifiedBy>Trakru, Ankush</cp:lastModifiedBy>
  <cp:revision>14</cp:revision>
  <dcterms:created xsi:type="dcterms:W3CDTF">2021-07-06T18:36:36Z</dcterms:created>
  <dcterms:modified xsi:type="dcterms:W3CDTF">2021-07-23T11:19:58Z</dcterms:modified>
</cp:coreProperties>
</file>